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886200"/>
            <a:ext cx="5328592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Учитель английского языка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МОУ СОШ №14 г. Вологда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Хорошавина Елена Николаевна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700809"/>
            <a:ext cx="7175351" cy="1944216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time is it?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54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3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b="1" dirty="0">
                <a:solidFill>
                  <a:schemeClr val="tx2"/>
                </a:solidFill>
              </a:rPr>
              <a:t>Which wristwatches are Swiss wristwatches</a:t>
            </a:r>
            <a:r>
              <a:rPr lang="en-US" sz="8000" dirty="0">
                <a:solidFill>
                  <a:schemeClr val="tx2"/>
                </a:solidFill>
              </a:rPr>
              <a:t>. </a:t>
            </a:r>
            <a:endParaRPr lang="ru-RU" sz="8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8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41301" y="2399184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790940" y="2433025"/>
            <a:ext cx="0" cy="151216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540185" y="4071242"/>
            <a:ext cx="1249288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25220" y="1484784"/>
            <a:ext cx="307119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9 o’clock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endCxn id="4" idx="6"/>
          </p:cNvCxnSpPr>
          <p:nvPr/>
        </p:nvCxnSpPr>
        <p:spPr>
          <a:xfrm flipV="1">
            <a:off x="2825220" y="3911352"/>
            <a:ext cx="1512425" cy="1137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339112" y="2941958"/>
            <a:ext cx="3977304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quarter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4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41301" y="2399184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1575932" y="3795109"/>
            <a:ext cx="1249288" cy="23003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4" idx="6"/>
          </p:cNvCxnSpPr>
          <p:nvPr/>
        </p:nvCxnSpPr>
        <p:spPr>
          <a:xfrm flipV="1">
            <a:off x="2825220" y="3911352"/>
            <a:ext cx="1512425" cy="5689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851920" y="4927275"/>
            <a:ext cx="3977304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20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789034" y="4025139"/>
            <a:ext cx="1062886" cy="91602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508204" y="3094358"/>
            <a:ext cx="3960611" cy="10523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quarter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0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2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72158" y="1628800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1871042" y="2958270"/>
            <a:ext cx="1249288" cy="17313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668502" y="3412355"/>
            <a:ext cx="3977304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20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178483" y="3140968"/>
            <a:ext cx="1062886" cy="91602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4" idx="4"/>
          </p:cNvCxnSpPr>
          <p:nvPr/>
        </p:nvCxnSpPr>
        <p:spPr>
          <a:xfrm>
            <a:off x="3120330" y="3140968"/>
            <a:ext cx="0" cy="15121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6079" y="4800755"/>
            <a:ext cx="3709926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half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7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95936" y="1446102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4372102" y="2462545"/>
            <a:ext cx="1172006" cy="49572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4" idx="4"/>
          </p:cNvCxnSpPr>
          <p:nvPr/>
        </p:nvCxnSpPr>
        <p:spPr>
          <a:xfrm>
            <a:off x="5544108" y="2958270"/>
            <a:ext cx="0" cy="151216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237317" y="4689268"/>
            <a:ext cx="3709926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half past 9 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>
            <a:endCxn id="4" idx="3"/>
          </p:cNvCxnSpPr>
          <p:nvPr/>
        </p:nvCxnSpPr>
        <p:spPr>
          <a:xfrm flipH="1">
            <a:off x="4449385" y="2981954"/>
            <a:ext cx="1094723" cy="10455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45177" y="3985741"/>
            <a:ext cx="3709926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20 to  10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86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95936" y="1446102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4455103" y="2276872"/>
            <a:ext cx="1089005" cy="68139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4" idx="3"/>
          </p:cNvCxnSpPr>
          <p:nvPr/>
        </p:nvCxnSpPr>
        <p:spPr>
          <a:xfrm flipH="1">
            <a:off x="4449385" y="2981954"/>
            <a:ext cx="1094723" cy="104558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45177" y="4221088"/>
            <a:ext cx="3709926" cy="96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20 to  10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>
            <a:endCxn id="4" idx="2"/>
          </p:cNvCxnSpPr>
          <p:nvPr/>
        </p:nvCxnSpPr>
        <p:spPr>
          <a:xfrm flipH="1">
            <a:off x="3995936" y="2958270"/>
            <a:ext cx="154817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86010" y="2710407"/>
            <a:ext cx="3709926" cy="1179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quarter to  10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79856" y="2377729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4499992" y="3225162"/>
            <a:ext cx="1028035" cy="66473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4" idx="2"/>
          </p:cNvCxnSpPr>
          <p:nvPr/>
        </p:nvCxnSpPr>
        <p:spPr>
          <a:xfrm flipH="1">
            <a:off x="3979856" y="3889897"/>
            <a:ext cx="154817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60401" y="3899634"/>
            <a:ext cx="3709926" cy="1179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quarter to  10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958104" y="2560427"/>
            <a:ext cx="569923" cy="13294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248178" y="1380937"/>
            <a:ext cx="3709926" cy="1179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5 to  10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2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to</a:t>
            </a:r>
            <a:r>
              <a:rPr lang="en-US" sz="5400" b="1" dirty="0" smtClean="0"/>
              <a:t> </a:t>
            </a:r>
            <a:r>
              <a:rPr lang="en-US" dirty="0" smtClean="0"/>
              <a:t>                                                        </a:t>
            </a:r>
            <a:r>
              <a:rPr lang="en-US" sz="5400" b="1" dirty="0" smtClean="0">
                <a:solidFill>
                  <a:srgbClr val="FF0000"/>
                </a:solidFill>
              </a:rPr>
              <a:t>past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79856" y="2377729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4499992" y="3225162"/>
            <a:ext cx="1028035" cy="66473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 flipV="1">
            <a:off x="5528028" y="2377729"/>
            <a:ext cx="0" cy="151216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19672" y="1198239"/>
            <a:ext cx="3709926" cy="1179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it’s   10  o’clock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3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9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</TotalTime>
  <Words>88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What time is it?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7</cp:revision>
  <dcterms:created xsi:type="dcterms:W3CDTF">2015-11-17T17:06:53Z</dcterms:created>
  <dcterms:modified xsi:type="dcterms:W3CDTF">2015-11-21T13:03:07Z</dcterms:modified>
</cp:coreProperties>
</file>