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3886200"/>
            <a:ext cx="5328592" cy="17526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Учитель английского языка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МОУ СОШ №14 г. Вологда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Хорошавина Елена Николаевна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700809"/>
            <a:ext cx="7175351" cy="1944216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time is it?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548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sz="quarter" idx="13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b="1" dirty="0">
                <a:solidFill>
                  <a:schemeClr val="tx2"/>
                </a:solidFill>
              </a:rPr>
              <a:t>Which wristwatches are Swiss wristwatches</a:t>
            </a:r>
            <a:r>
              <a:rPr lang="en-US" sz="8000" dirty="0">
                <a:solidFill>
                  <a:schemeClr val="tx2"/>
                </a:solidFill>
              </a:rPr>
              <a:t>. </a:t>
            </a:r>
            <a:endParaRPr lang="ru-RU" sz="8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89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en-US" sz="5400" b="1" dirty="0" smtClean="0">
                <a:solidFill>
                  <a:srgbClr val="FF0000"/>
                </a:solidFill>
              </a:rPr>
              <a:t>to</a:t>
            </a:r>
            <a:r>
              <a:rPr lang="en-US" sz="5400" b="1" dirty="0" smtClean="0"/>
              <a:t> </a:t>
            </a:r>
            <a:r>
              <a:rPr lang="en-US" dirty="0" smtClean="0"/>
              <a:t>                                                               </a:t>
            </a:r>
            <a:r>
              <a:rPr lang="en-US" sz="5400" b="1" dirty="0" smtClean="0">
                <a:solidFill>
                  <a:srgbClr val="FF0000"/>
                </a:solidFill>
              </a:rPr>
              <a:t>past 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241301" y="2399184"/>
            <a:ext cx="3096344" cy="3024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2790940" y="2433025"/>
            <a:ext cx="0" cy="151216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1540185" y="4071242"/>
            <a:ext cx="1249288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825220" y="1484784"/>
            <a:ext cx="3071192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it’s 9 o’clock</a:t>
            </a:r>
            <a:endParaRPr lang="ru-RU" sz="4000" b="1" dirty="0">
              <a:solidFill>
                <a:schemeClr val="tx1"/>
              </a:solidFill>
            </a:endParaRPr>
          </a:p>
        </p:txBody>
      </p:sp>
      <p:cxnSp>
        <p:nvCxnSpPr>
          <p:cNvPr id="16" name="Прямая со стрелкой 15"/>
          <p:cNvCxnSpPr>
            <a:endCxn id="4" idx="6"/>
          </p:cNvCxnSpPr>
          <p:nvPr/>
        </p:nvCxnSpPr>
        <p:spPr>
          <a:xfrm flipV="1">
            <a:off x="2825220" y="3911352"/>
            <a:ext cx="1512425" cy="1137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4339112" y="2941958"/>
            <a:ext cx="3977304" cy="9693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it’s quarter past 9 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2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14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en-US" sz="5400" b="1" dirty="0" smtClean="0">
                <a:solidFill>
                  <a:srgbClr val="FF0000"/>
                </a:solidFill>
              </a:rPr>
              <a:t>to</a:t>
            </a:r>
            <a:r>
              <a:rPr lang="en-US" sz="5400" b="1" dirty="0" smtClean="0"/>
              <a:t> </a:t>
            </a:r>
            <a:r>
              <a:rPr lang="en-US" dirty="0" smtClean="0"/>
              <a:t>                                                        </a:t>
            </a:r>
            <a:r>
              <a:rPr lang="en-US" sz="5400" b="1" dirty="0" smtClean="0">
                <a:solidFill>
                  <a:srgbClr val="FF0000"/>
                </a:solidFill>
              </a:rPr>
              <a:t>past 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241301" y="2399184"/>
            <a:ext cx="3096344" cy="3024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 flipH="1" flipV="1">
            <a:off x="1575932" y="3795109"/>
            <a:ext cx="1249288" cy="230031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4" idx="6"/>
          </p:cNvCxnSpPr>
          <p:nvPr/>
        </p:nvCxnSpPr>
        <p:spPr>
          <a:xfrm flipV="1">
            <a:off x="2825220" y="3911352"/>
            <a:ext cx="1512425" cy="56894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3851920" y="4927275"/>
            <a:ext cx="3977304" cy="9693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it’s 20 past 9 </a:t>
            </a:r>
            <a:endParaRPr lang="ru-RU" sz="4000" b="1" dirty="0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2789034" y="4025139"/>
            <a:ext cx="1062886" cy="9160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4508204" y="3094358"/>
            <a:ext cx="3960611" cy="10523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it’s quarter past 9 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80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22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en-US" sz="5400" b="1" dirty="0" smtClean="0">
                <a:solidFill>
                  <a:srgbClr val="FF0000"/>
                </a:solidFill>
              </a:rPr>
              <a:t>to</a:t>
            </a:r>
            <a:r>
              <a:rPr lang="en-US" sz="5400" b="1" dirty="0" smtClean="0"/>
              <a:t> </a:t>
            </a:r>
            <a:r>
              <a:rPr lang="en-US" dirty="0" smtClean="0"/>
              <a:t>                                                        </a:t>
            </a:r>
            <a:r>
              <a:rPr lang="en-US" sz="5400" b="1" dirty="0" smtClean="0">
                <a:solidFill>
                  <a:srgbClr val="FF0000"/>
                </a:solidFill>
              </a:rPr>
              <a:t>past 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572158" y="1628800"/>
            <a:ext cx="3096344" cy="3024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 flipH="1" flipV="1">
            <a:off x="1871042" y="2958270"/>
            <a:ext cx="1249288" cy="17313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4668502" y="3412355"/>
            <a:ext cx="3977304" cy="9693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it’s 20 past 9 </a:t>
            </a:r>
            <a:endParaRPr lang="ru-RU" sz="4000" b="1" dirty="0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3178483" y="3140968"/>
            <a:ext cx="1062886" cy="916029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4" idx="4"/>
          </p:cNvCxnSpPr>
          <p:nvPr/>
        </p:nvCxnSpPr>
        <p:spPr>
          <a:xfrm>
            <a:off x="3120330" y="3140968"/>
            <a:ext cx="0" cy="151216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6079" y="4800755"/>
            <a:ext cx="3709926" cy="9693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it’s half past 9 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378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2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en-US" sz="5400" b="1" dirty="0" smtClean="0">
                <a:solidFill>
                  <a:srgbClr val="FF0000"/>
                </a:solidFill>
              </a:rPr>
              <a:t>to</a:t>
            </a:r>
            <a:r>
              <a:rPr lang="en-US" sz="5400" b="1" dirty="0" smtClean="0"/>
              <a:t> </a:t>
            </a:r>
            <a:r>
              <a:rPr lang="en-US" dirty="0" smtClean="0"/>
              <a:t>                                                        </a:t>
            </a:r>
            <a:r>
              <a:rPr lang="en-US" sz="5400" b="1" dirty="0" smtClean="0">
                <a:solidFill>
                  <a:srgbClr val="FF0000"/>
                </a:solidFill>
              </a:rPr>
              <a:t>past 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995936" y="1446102"/>
            <a:ext cx="3096344" cy="3024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 flipH="1" flipV="1">
            <a:off x="4372102" y="2462545"/>
            <a:ext cx="1172006" cy="495725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4" idx="4"/>
          </p:cNvCxnSpPr>
          <p:nvPr/>
        </p:nvCxnSpPr>
        <p:spPr>
          <a:xfrm>
            <a:off x="5544108" y="2958270"/>
            <a:ext cx="0" cy="151216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5237317" y="4689268"/>
            <a:ext cx="3709926" cy="9693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it’s half past 9 </a:t>
            </a:r>
            <a:endParaRPr lang="ru-RU" sz="4000" b="1" dirty="0">
              <a:solidFill>
                <a:schemeClr val="tx1"/>
              </a:solidFill>
            </a:endParaRPr>
          </a:p>
        </p:txBody>
      </p:sp>
      <p:cxnSp>
        <p:nvCxnSpPr>
          <p:cNvPr id="6" name="Прямая со стрелкой 5"/>
          <p:cNvCxnSpPr>
            <a:endCxn id="4" idx="3"/>
          </p:cNvCxnSpPr>
          <p:nvPr/>
        </p:nvCxnSpPr>
        <p:spPr>
          <a:xfrm flipH="1">
            <a:off x="4449385" y="2981954"/>
            <a:ext cx="1094723" cy="10455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745177" y="3985741"/>
            <a:ext cx="3709926" cy="9693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it’s 20 to  10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86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13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en-US" sz="5400" b="1" dirty="0" smtClean="0">
                <a:solidFill>
                  <a:srgbClr val="FF0000"/>
                </a:solidFill>
              </a:rPr>
              <a:t>to</a:t>
            </a:r>
            <a:r>
              <a:rPr lang="en-US" sz="5400" b="1" dirty="0" smtClean="0"/>
              <a:t> </a:t>
            </a:r>
            <a:r>
              <a:rPr lang="en-US" dirty="0" smtClean="0"/>
              <a:t>                                                        </a:t>
            </a:r>
            <a:r>
              <a:rPr lang="en-US" sz="5400" b="1" dirty="0" smtClean="0">
                <a:solidFill>
                  <a:srgbClr val="FF0000"/>
                </a:solidFill>
              </a:rPr>
              <a:t>past 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995936" y="1446102"/>
            <a:ext cx="3096344" cy="3024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 flipH="1" flipV="1">
            <a:off x="4455103" y="2276872"/>
            <a:ext cx="1089005" cy="681399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endCxn id="4" idx="3"/>
          </p:cNvCxnSpPr>
          <p:nvPr/>
        </p:nvCxnSpPr>
        <p:spPr>
          <a:xfrm flipH="1">
            <a:off x="4449385" y="2981954"/>
            <a:ext cx="1094723" cy="104558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745177" y="4221088"/>
            <a:ext cx="3709926" cy="9693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it’s 20 to  10</a:t>
            </a:r>
            <a:endParaRPr lang="ru-RU" sz="4000" b="1" dirty="0">
              <a:solidFill>
                <a:schemeClr val="tx1"/>
              </a:solidFill>
            </a:endParaRPr>
          </a:p>
        </p:txBody>
      </p:sp>
      <p:cxnSp>
        <p:nvCxnSpPr>
          <p:cNvPr id="14" name="Прямая со стрелкой 13"/>
          <p:cNvCxnSpPr>
            <a:endCxn id="4" idx="2"/>
          </p:cNvCxnSpPr>
          <p:nvPr/>
        </p:nvCxnSpPr>
        <p:spPr>
          <a:xfrm flipH="1">
            <a:off x="3995936" y="2958270"/>
            <a:ext cx="154817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286010" y="2710407"/>
            <a:ext cx="3709926" cy="11794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it’s quarter to  10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9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en-US" sz="5400" b="1" dirty="0" smtClean="0">
                <a:solidFill>
                  <a:srgbClr val="FF0000"/>
                </a:solidFill>
              </a:rPr>
              <a:t>to</a:t>
            </a:r>
            <a:r>
              <a:rPr lang="en-US" sz="5400" b="1" dirty="0" smtClean="0"/>
              <a:t> </a:t>
            </a:r>
            <a:r>
              <a:rPr lang="en-US" dirty="0" smtClean="0"/>
              <a:t>                                                        </a:t>
            </a:r>
            <a:r>
              <a:rPr lang="en-US" sz="5400" b="1" dirty="0" smtClean="0">
                <a:solidFill>
                  <a:srgbClr val="FF0000"/>
                </a:solidFill>
              </a:rPr>
              <a:t>past 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979856" y="2377729"/>
            <a:ext cx="3096344" cy="3024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 flipH="1" flipV="1">
            <a:off x="4499992" y="3225162"/>
            <a:ext cx="1028035" cy="664735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4" idx="2"/>
          </p:cNvCxnSpPr>
          <p:nvPr/>
        </p:nvCxnSpPr>
        <p:spPr>
          <a:xfrm flipH="1">
            <a:off x="3979856" y="3889897"/>
            <a:ext cx="1548174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260401" y="3899634"/>
            <a:ext cx="3709926" cy="11794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it’s quarter to  10</a:t>
            </a:r>
            <a:endParaRPr lang="ru-RU" sz="4000" b="1" dirty="0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 flipV="1">
            <a:off x="4958104" y="2560427"/>
            <a:ext cx="569923" cy="132947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248178" y="1380937"/>
            <a:ext cx="3709926" cy="11794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it’s 5 to  10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32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16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en-US" sz="5400" b="1" dirty="0" smtClean="0">
                <a:solidFill>
                  <a:srgbClr val="FF0000"/>
                </a:solidFill>
              </a:rPr>
              <a:t>to</a:t>
            </a:r>
            <a:r>
              <a:rPr lang="en-US" sz="5400" b="1" dirty="0" smtClean="0"/>
              <a:t> </a:t>
            </a:r>
            <a:r>
              <a:rPr lang="en-US" dirty="0" smtClean="0"/>
              <a:t>                                                        </a:t>
            </a:r>
            <a:r>
              <a:rPr lang="en-US" sz="5400" b="1" dirty="0" smtClean="0">
                <a:solidFill>
                  <a:srgbClr val="FF0000"/>
                </a:solidFill>
              </a:rPr>
              <a:t>past 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979856" y="2377729"/>
            <a:ext cx="3096344" cy="3024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 flipH="1" flipV="1">
            <a:off x="4499992" y="3225162"/>
            <a:ext cx="1028035" cy="66473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4" idx="0"/>
          </p:cNvCxnSpPr>
          <p:nvPr/>
        </p:nvCxnSpPr>
        <p:spPr>
          <a:xfrm flipV="1">
            <a:off x="5528028" y="2377729"/>
            <a:ext cx="0" cy="151216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619672" y="1198239"/>
            <a:ext cx="3709926" cy="11794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it’s   10  o’clock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37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19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64</TotalTime>
  <Words>88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What time is it?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7</cp:revision>
  <dcterms:created xsi:type="dcterms:W3CDTF">2015-11-17T17:06:53Z</dcterms:created>
  <dcterms:modified xsi:type="dcterms:W3CDTF">2015-11-21T13:03:07Z</dcterms:modified>
</cp:coreProperties>
</file>