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92D050"/>
    <a:srgbClr val="FF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9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17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04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3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9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8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1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0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24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490A-7EF3-492C-BA30-EEF83DB33850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066F-1AB9-4851-AAFC-846FD4C12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8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 по </a:t>
            </a:r>
            <a:r>
              <a:rPr lang="ru-RU" b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аксиомам стереометрии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440" y="450912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/>
              <a:t>Токарева Инна Александровна, </a:t>
            </a:r>
          </a:p>
          <a:p>
            <a:pPr algn="r"/>
            <a:r>
              <a:rPr lang="ru-RU" dirty="0" smtClean="0"/>
              <a:t>МБОУ гимназия №1, </a:t>
            </a:r>
          </a:p>
          <a:p>
            <a:pPr algn="r"/>
            <a:r>
              <a:rPr lang="ru-RU" dirty="0" smtClean="0"/>
              <a:t>г. Липецк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9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 1. Сколько  </a:t>
            </a:r>
            <a:r>
              <a:rPr lang="ru-RU" sz="3200" b="1" dirty="0">
                <a:solidFill>
                  <a:srgbClr val="003300"/>
                </a:solidFill>
              </a:rPr>
              <a:t>плоскостей  можно  провести  через  выделенные  элементы куба?</a:t>
            </a:r>
            <a:br>
              <a:rPr lang="ru-RU" sz="3200" b="1" dirty="0">
                <a:solidFill>
                  <a:srgbClr val="003300"/>
                </a:solidFill>
              </a:rPr>
            </a:br>
            <a:r>
              <a:rPr lang="ru-RU" sz="3200" b="1" dirty="0" smtClean="0">
                <a:solidFill>
                  <a:srgbClr val="003300"/>
                </a:solidFill>
              </a:rPr>
              <a:t> 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888" y="5517232"/>
            <a:ext cx="8229600" cy="60893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Заштрихуйте соответствующие плоскостям грани куба.</a:t>
            </a:r>
          </a:p>
          <a:p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5" t="55797" r="23400" b="13772"/>
          <a:stretch/>
        </p:blipFill>
        <p:spPr bwMode="auto">
          <a:xfrm>
            <a:off x="1060722" y="1556792"/>
            <a:ext cx="770708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араллелограмм 6"/>
          <p:cNvSpPr/>
          <p:nvPr/>
        </p:nvSpPr>
        <p:spPr>
          <a:xfrm>
            <a:off x="1672826" y="1700808"/>
            <a:ext cx="1296144" cy="360040"/>
          </a:xfrm>
          <a:prstGeom prst="parallelogram">
            <a:avLst>
              <a:gd name="adj" fmla="val 82602"/>
            </a:avLst>
          </a:prstGeom>
          <a:solidFill>
            <a:srgbClr val="FF99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79844" y="2123239"/>
            <a:ext cx="1003097" cy="917464"/>
          </a:xfrm>
          <a:prstGeom prst="rect">
            <a:avLst/>
          </a:prstGeom>
          <a:solidFill>
            <a:srgbClr val="92D050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 rot="5400000" flipV="1">
            <a:off x="6744068" y="2255428"/>
            <a:ext cx="1277503" cy="293046"/>
          </a:xfrm>
          <a:prstGeom prst="parallelogram">
            <a:avLst>
              <a:gd name="adj" fmla="val 127638"/>
            </a:avLst>
          </a:prstGeom>
          <a:solidFill>
            <a:srgbClr val="000000">
              <a:alpha val="4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630823" y="3451302"/>
            <a:ext cx="1296144" cy="360040"/>
          </a:xfrm>
          <a:prstGeom prst="parallelogram">
            <a:avLst>
              <a:gd name="adj" fmla="val 82602"/>
            </a:avLst>
          </a:prstGeom>
          <a:solidFill>
            <a:srgbClr val="FF99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4399019" y="4365104"/>
            <a:ext cx="1296144" cy="360040"/>
          </a:xfrm>
          <a:prstGeom prst="parallelogram">
            <a:avLst>
              <a:gd name="adj" fmla="val 82602"/>
            </a:avLst>
          </a:prstGeom>
          <a:solidFill>
            <a:srgbClr val="FF99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379845" y="3813729"/>
            <a:ext cx="1003097" cy="917464"/>
          </a:xfrm>
          <a:prstGeom prst="rect">
            <a:avLst/>
          </a:prstGeom>
          <a:solidFill>
            <a:srgbClr val="92D050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72223" y="3400719"/>
            <a:ext cx="1003097" cy="917464"/>
          </a:xfrm>
          <a:prstGeom prst="rect">
            <a:avLst/>
          </a:prstGeom>
          <a:solidFill>
            <a:srgbClr val="92D050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араллелограмм 30"/>
          <p:cNvSpPr/>
          <p:nvPr/>
        </p:nvSpPr>
        <p:spPr>
          <a:xfrm>
            <a:off x="7264577" y="4337037"/>
            <a:ext cx="1296144" cy="360040"/>
          </a:xfrm>
          <a:prstGeom prst="parallelogram">
            <a:avLst>
              <a:gd name="adj" fmla="val 82602"/>
            </a:avLst>
          </a:prstGeom>
          <a:solidFill>
            <a:srgbClr val="FF99FF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 rot="5400000" flipV="1">
            <a:off x="7766020" y="3927057"/>
            <a:ext cx="1277503" cy="293046"/>
          </a:xfrm>
          <a:prstGeom prst="parallelogram">
            <a:avLst>
              <a:gd name="adj" fmla="val 127638"/>
            </a:avLst>
          </a:prstGeom>
          <a:solidFill>
            <a:srgbClr val="000000">
              <a:alpha val="4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6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125"/>
            <a:ext cx="807524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2. </a:t>
            </a:r>
            <a:r>
              <a:rPr lang="ru-RU" sz="2400" b="1" dirty="0">
                <a:solidFill>
                  <a:srgbClr val="003300"/>
                </a:solidFill>
              </a:rPr>
              <a:t>Сколько граней проходит через а) одну, б) две, в) три, </a:t>
            </a:r>
            <a:r>
              <a:rPr lang="ru-RU" sz="2400" b="1" dirty="0" smtClean="0">
                <a:solidFill>
                  <a:srgbClr val="003300"/>
                </a:solidFill>
              </a:rPr>
              <a:t/>
            </a:r>
            <a:br>
              <a:rPr lang="ru-RU" sz="2400" b="1" dirty="0" smtClean="0">
                <a:solidFill>
                  <a:srgbClr val="003300"/>
                </a:solidFill>
              </a:rPr>
            </a:br>
            <a:r>
              <a:rPr lang="ru-RU" sz="2400" b="1" dirty="0" smtClean="0">
                <a:solidFill>
                  <a:srgbClr val="003300"/>
                </a:solidFill>
              </a:rPr>
              <a:t>г</a:t>
            </a:r>
            <a:r>
              <a:rPr lang="ru-RU" sz="2400" b="1" dirty="0">
                <a:solidFill>
                  <a:srgbClr val="003300"/>
                </a:solidFill>
              </a:rPr>
              <a:t>) четыре точки, выделенные на рисунке куба?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896" y="5229200"/>
            <a:ext cx="8229600" cy="125700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Сколько плоскостей можно провести через те же точки? Определится ли при этом положение плоскости однозначно?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3" t="38250" r="24086" b="30875"/>
          <a:stretch/>
        </p:blipFill>
        <p:spPr bwMode="auto">
          <a:xfrm>
            <a:off x="899592" y="1556792"/>
            <a:ext cx="776218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9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3300"/>
                </a:solidFill>
              </a:rPr>
              <a:t>3. </a:t>
            </a:r>
            <a:r>
              <a:rPr lang="ru-RU" sz="2800" b="1" dirty="0">
                <a:solidFill>
                  <a:srgbClr val="003300"/>
                </a:solidFill>
              </a:rPr>
              <a:t>Если прямая пересекает две стороны квадрата (смежные, противоположные), то она лежит в плоскости этого квадрата?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3300"/>
                </a:solidFill>
              </a:rPr>
              <a:t>4. Если прямая пересекает две стороны квадрата (смежные, противоположные), то она лежит в плоскости этого квадрата?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5. Если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две точки окружности лежат в одной плоскости, то и вся окружность лежит в этой плоскости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6. Если </a:t>
            </a:r>
            <a:r>
              <a:rPr lang="ru-RU" b="1" dirty="0">
                <a:solidFill>
                  <a:srgbClr val="002060"/>
                </a:solidFill>
              </a:rPr>
              <a:t>два диаметра окружности принадлежат одной плоскости, то и вся окружность принадлежит этой плоскости?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3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820" y="3501008"/>
            <a:ext cx="325898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07129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 ABCDA</a:t>
            </a:r>
            <a:r>
              <a:rPr lang="ru-RU" b="1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b="1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ru-RU" b="1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ru-RU" b="1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– куб. Верно ли, что плоскости (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BCD</a:t>
            </a:r>
            <a:r>
              <a:rPr lang="ru-RU" b="1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) и (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ru-RU" b="1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ru-RU" b="1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D</a:t>
            </a:r>
            <a:r>
              <a:rPr lang="ru-RU" b="1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) имеют одну общую точку?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8. Назовите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линию пересечения этих плоскостей. Через какую точку она проходит?</a:t>
            </a:r>
          </a:p>
        </p:txBody>
      </p:sp>
    </p:spTree>
    <p:extLst>
      <p:ext uri="{BB962C8B-B14F-4D97-AF65-F5344CB8AC3E}">
        <p14:creationId xmlns:p14="http://schemas.microsoft.com/office/powerpoint/2010/main" val="272738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9. Найдите </a:t>
            </a:r>
            <a:r>
              <a:rPr lang="ru-RU" b="1" dirty="0">
                <a:solidFill>
                  <a:srgbClr val="003300"/>
                </a:solidFill>
              </a:rPr>
              <a:t>ошибку. Ответ обоснуйте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t="32507" r="23704" b="21477"/>
          <a:stretch/>
        </p:blipFill>
        <p:spPr bwMode="auto">
          <a:xfrm>
            <a:off x="1187624" y="1340768"/>
            <a:ext cx="6984776" cy="496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8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Тема Office</vt:lpstr>
      <vt:lpstr>Решение задач по аксиомам стереометрии</vt:lpstr>
      <vt:lpstr> 1. Сколько  плоскостей  можно  провести  через  выделенные  элементы куба?  </vt:lpstr>
      <vt:lpstr>2. Сколько граней проходит через а) одну, б) две, в) три,  г) четыре точки, выделенные на рисунке куба?</vt:lpstr>
      <vt:lpstr>3. Если прямая пересекает две стороны квадрата (смежные, противоположные), то она лежит в плоскости этого квадрата?</vt:lpstr>
      <vt:lpstr>Презентация PowerPoint</vt:lpstr>
      <vt:lpstr>9. Найдите ошибку. Ответ обоснуйте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-</dc:creator>
  <cp:lastModifiedBy>User</cp:lastModifiedBy>
  <cp:revision>5</cp:revision>
  <dcterms:created xsi:type="dcterms:W3CDTF">2015-09-14T20:20:38Z</dcterms:created>
  <dcterms:modified xsi:type="dcterms:W3CDTF">2015-12-02T08:16:25Z</dcterms:modified>
</cp:coreProperties>
</file>