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1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E942-5031-4D1E-B30B-C6AF22F40F00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1ED-570F-4736-A76F-8EEF42C38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E942-5031-4D1E-B30B-C6AF22F40F00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1ED-570F-4736-A76F-8EEF42C38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E942-5031-4D1E-B30B-C6AF22F40F00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1ED-570F-4736-A76F-8EEF42C38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E942-5031-4D1E-B30B-C6AF22F40F00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1ED-570F-4736-A76F-8EEF42C38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E942-5031-4D1E-B30B-C6AF22F40F00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1ED-570F-4736-A76F-8EEF42C38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E942-5031-4D1E-B30B-C6AF22F40F00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1ED-570F-4736-A76F-8EEF42C38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E942-5031-4D1E-B30B-C6AF22F40F00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1ED-570F-4736-A76F-8EEF42C38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E942-5031-4D1E-B30B-C6AF22F40F00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E411ED-570F-4736-A76F-8EEF42C385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E942-5031-4D1E-B30B-C6AF22F40F00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1ED-570F-4736-A76F-8EEF42C38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E942-5031-4D1E-B30B-C6AF22F40F00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8E411ED-570F-4736-A76F-8EEF42C38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657E942-5031-4D1E-B30B-C6AF22F40F00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1ED-570F-4736-A76F-8EEF42C38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657E942-5031-4D1E-B30B-C6AF22F40F00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8E411ED-570F-4736-A76F-8EEF42C38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gif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6.xml"/><Relationship Id="rId1" Type="http://schemas.openxmlformats.org/officeDocument/2006/relationships/video" Target="file:///D:\&#1051;&#1072;&#1073;&#1086;&#1088;&#1072;&#1090;&#1086;&#1088;&#1080;&#1103;\&#1040;&#1051;\&#1042;&#1086;&#1074;&#1082;&#1072;\Vovka.avi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357166"/>
            <a:ext cx="6480048" cy="3857652"/>
          </a:xfrm>
        </p:spPr>
        <p:txBody>
          <a:bodyPr>
            <a:normAutofit/>
          </a:bodyPr>
          <a:lstStyle/>
          <a:p>
            <a:pPr algn="ctr"/>
            <a:r>
              <a:rPr lang="ru-RU" sz="6000" b="0" dirty="0" smtClean="0"/>
              <a:t>Исполнители </a:t>
            </a:r>
            <a:br>
              <a:rPr lang="ru-RU" sz="6000" b="0" dirty="0" smtClean="0"/>
            </a:br>
            <a:r>
              <a:rPr lang="ru-RU" sz="6000" b="0" dirty="0" smtClean="0"/>
              <a:t>вокруг </a:t>
            </a:r>
            <a:br>
              <a:rPr lang="ru-RU" sz="6000" b="0" dirty="0" smtClean="0"/>
            </a:br>
            <a:r>
              <a:rPr lang="ru-RU" sz="6000" b="0" dirty="0" smtClean="0"/>
              <a:t>нас</a:t>
            </a:r>
            <a:endParaRPr lang="ru-RU" sz="6000" b="0" dirty="0"/>
          </a:p>
        </p:txBody>
      </p:sp>
      <p:pic>
        <p:nvPicPr>
          <p:cNvPr id="6" name="Picture 12" descr="BO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14554"/>
            <a:ext cx="1643074" cy="2842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1" descr="Исп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4071942"/>
            <a:ext cx="3810000" cy="2314575"/>
          </a:xfrm>
          <a:prstGeom prst="rect">
            <a:avLst/>
          </a:prstGeom>
          <a:noFill/>
        </p:spPr>
      </p:pic>
      <p:pic>
        <p:nvPicPr>
          <p:cNvPr id="10" name="Picture 8" descr="Robosapien8081_big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2143116"/>
            <a:ext cx="2000264" cy="285752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человек в повседневной жизни решает большое количество разных задач: математических, экономических, хозяйственных, творческих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12" descr="MCj04154900000[1]"/>
          <p:cNvPicPr>
            <a:picLocks noChangeAspect="1" noChangeArrowheads="1"/>
          </p:cNvPicPr>
          <p:nvPr/>
        </p:nvPicPr>
        <p:blipFill>
          <a:blip r:embed="rId2"/>
          <a:srcRect r="45255"/>
          <a:stretch>
            <a:fillRect/>
          </a:stretch>
        </p:blipFill>
        <p:spPr bwMode="auto">
          <a:xfrm>
            <a:off x="785786" y="2714620"/>
            <a:ext cx="1285884" cy="2794474"/>
          </a:xfrm>
          <a:prstGeom prst="rect">
            <a:avLst/>
          </a:prstGeom>
          <a:noFill/>
        </p:spPr>
      </p:pic>
      <p:pic>
        <p:nvPicPr>
          <p:cNvPr id="7" name="Picture 15" descr="MCj023213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500306"/>
            <a:ext cx="1684337" cy="1728787"/>
          </a:xfrm>
          <a:prstGeom prst="rect">
            <a:avLst/>
          </a:prstGeom>
          <a:noFill/>
        </p:spPr>
      </p:pic>
      <p:pic>
        <p:nvPicPr>
          <p:cNvPr id="8" name="Picture 14" descr="MPj040910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428992" y="4000504"/>
            <a:ext cx="1681162" cy="2528888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ipaq22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429132"/>
            <a:ext cx="3553551" cy="193517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929718" cy="5643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Разрабатывать алгоритм может только человек.</a:t>
            </a:r>
          </a:p>
          <a:p>
            <a:pPr algn="ctr">
              <a:buNone/>
            </a:pPr>
            <a:r>
              <a:rPr lang="ru-RU" sz="2800" dirty="0" smtClean="0"/>
              <a:t>Исполняют алгоритмы люди и всевозможные устройства – компьютеры, роботы, станки, спутники, сложная бытовая техника и даже детские игрушки.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5" name="Picture 1034" descr="9-119-9315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857496"/>
            <a:ext cx="2445966" cy="1643074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3643314"/>
            <a:ext cx="1431006" cy="185738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786050" y="5715016"/>
            <a:ext cx="3571900" cy="923330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Исполнитель алгоритма </a:t>
            </a:r>
            <a:r>
              <a:rPr lang="ru-RU" dirty="0" smtClean="0">
                <a:solidFill>
                  <a:schemeClr val="bg1"/>
                </a:solidFill>
              </a:rPr>
              <a:t>– человек, животное, техническое устройство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9" name="Picture 9" descr="j0336899[2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5418138"/>
            <a:ext cx="768350" cy="1439862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42844" y="4500570"/>
            <a:ext cx="3214710" cy="646331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Разработчик алгоритма</a:t>
            </a:r>
            <a:r>
              <a:rPr lang="ru-RU" dirty="0" smtClean="0">
                <a:solidFill>
                  <a:schemeClr val="bg1"/>
                </a:solidFill>
              </a:rPr>
              <a:t> - человек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5" name="Picture 9" descr="j028029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768" y="3571876"/>
            <a:ext cx="1760394" cy="163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 descr="heade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10" y="2571744"/>
            <a:ext cx="1871663" cy="1652588"/>
          </a:xfrm>
          <a:prstGeom prst="rect">
            <a:avLst/>
          </a:prstGeom>
          <a:noFill/>
          <a:ln w="38100">
            <a:solidFill>
              <a:srgbClr val="33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0"/>
            <a:ext cx="7772400" cy="809609"/>
          </a:xfrm>
        </p:spPr>
        <p:txBody>
          <a:bodyPr/>
          <a:lstStyle/>
          <a:p>
            <a:pPr algn="ctr"/>
            <a:r>
              <a:rPr lang="ru-RU" sz="4000" dirty="0"/>
              <a:t>Исполнитель </a:t>
            </a:r>
            <a:r>
              <a:rPr lang="ru-RU" sz="4000" dirty="0">
                <a:solidFill>
                  <a:schemeClr val="hlink"/>
                </a:solidFill>
              </a:rPr>
              <a:t>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642918"/>
            <a:ext cx="8134350" cy="165576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2400" b="1" dirty="0"/>
              <a:t>это некоторый объект (человек, животное, техническое устройство), способный выполнять определённый набор команд.</a:t>
            </a:r>
          </a:p>
        </p:txBody>
      </p:sp>
      <p:pic>
        <p:nvPicPr>
          <p:cNvPr id="6150" name="Picture 6" descr="Изображение 2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928802"/>
            <a:ext cx="2390444" cy="1792295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14282" y="6215082"/>
            <a:ext cx="8715436" cy="437043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sz="2800" b="1" dirty="0">
                <a:solidFill>
                  <a:schemeClr val="bg1"/>
                </a:solidFill>
                <a:latin typeface="Arial" pitchFamily="34" charset="0"/>
              </a:rPr>
              <a:t>Назовите исполнителей на фото</a:t>
            </a:r>
          </a:p>
        </p:txBody>
      </p:sp>
      <p:pic>
        <p:nvPicPr>
          <p:cNvPr id="6148" name="Picture 4" descr="Изображение 39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4071942"/>
            <a:ext cx="2476946" cy="1857388"/>
          </a:xfrm>
          <a:prstGeom prst="rect">
            <a:avLst/>
          </a:prstGeom>
          <a:noFill/>
          <a:ln w="28575" algn="ctr">
            <a:solidFill>
              <a:schemeClr val="folHlink"/>
            </a:solidFill>
            <a:miter lim="800000"/>
            <a:headEnd/>
            <a:tailEnd/>
          </a:ln>
          <a:effectLst/>
        </p:spPr>
      </p:pic>
      <p:pic>
        <p:nvPicPr>
          <p:cNvPr id="10" name="Picture 6" descr="j02407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785926"/>
            <a:ext cx="2283473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j029736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3786190"/>
            <a:ext cx="2000264" cy="2051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449263" y="2035175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dirty="0"/>
              <a:t>Вспомним забавный диалог из мультфильма</a:t>
            </a:r>
            <a:r>
              <a:rPr lang="ru-RU" sz="2800" dirty="0">
                <a:solidFill>
                  <a:schemeClr val="accent2"/>
                </a:solidFill>
              </a:rPr>
              <a:t> «</a:t>
            </a:r>
            <a:r>
              <a:rPr lang="ru-RU" sz="2800" b="1" dirty="0">
                <a:solidFill>
                  <a:schemeClr val="accent2"/>
                </a:solidFill>
              </a:rPr>
              <a:t>Вовка в Тридевятом царстве</a:t>
            </a:r>
            <a:r>
              <a:rPr lang="ru-RU" sz="2800" dirty="0">
                <a:solidFill>
                  <a:schemeClr val="accent2"/>
                </a:solidFill>
              </a:rPr>
              <a:t>»</a:t>
            </a:r>
          </a:p>
        </p:txBody>
      </p:sp>
      <p:pic>
        <p:nvPicPr>
          <p:cNvPr id="4103" name="Vovka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20950" y="3048000"/>
            <a:ext cx="467677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571500" y="285750"/>
            <a:ext cx="748823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Исполнитель решает задачу по заданному алгоритму, строго следуя по предписаниям (программе) не вникая и не рассуждая, почему он так делает.</a:t>
            </a:r>
            <a:endParaRPr lang="ru-RU" sz="28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103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1032" descr="COBJ0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8" y="3571875"/>
            <a:ext cx="4643437" cy="3105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1028"/>
          <p:cNvSpPr>
            <a:spLocks noChangeArrowheads="1"/>
          </p:cNvSpPr>
          <p:nvPr/>
        </p:nvSpPr>
        <p:spPr bwMode="auto">
          <a:xfrm>
            <a:off x="481013" y="280988"/>
            <a:ext cx="82153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/>
              <a:t>Бедный Вовка! Ничего хорошего не получилось: почему-то рубилось тесто, а месились дрова.</a:t>
            </a:r>
          </a:p>
        </p:txBody>
      </p:sp>
      <p:sp>
        <p:nvSpPr>
          <p:cNvPr id="8197" name="Rectangle 1029"/>
          <p:cNvSpPr>
            <a:spLocks noChangeArrowheads="1"/>
          </p:cNvSpPr>
          <p:nvPr/>
        </p:nvSpPr>
        <p:spPr bwMode="auto">
          <a:xfrm>
            <a:off x="460375" y="1812925"/>
            <a:ext cx="84693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dirty="0"/>
              <a:t>Всё дело в том, что школьники в его время не изучали информатику и он не распознал в лихих удальцах из ларца особый класс созданий, называемых </a:t>
            </a:r>
          </a:p>
          <a:p>
            <a:pPr algn="ctr"/>
            <a:r>
              <a:rPr lang="ru-RU" sz="3600" b="1" dirty="0"/>
              <a:t>Бездумными Исполнителями</a:t>
            </a:r>
            <a:r>
              <a:rPr lang="ru-RU" sz="3600" dirty="0"/>
              <a:t> (</a:t>
            </a:r>
            <a:r>
              <a:rPr lang="ru-RU" sz="3600" b="1" dirty="0"/>
              <a:t>БИ</a:t>
            </a:r>
            <a:r>
              <a:rPr lang="ru-RU" sz="3600" dirty="0"/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0"/>
            <a:ext cx="7597905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Исполнитель ВОДОЛЕЙ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Задача: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У стиральной машины есть две кнопки: красная и синяя.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Если нажать на красную кнопку, то в машину наливается 3 литра воды, а если нажать на синюю – выливается 2 литра. </a:t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В машину вмещается 10 литров воды. В какой последовательности надо нажимать кнопки, чтобы налить полную машину воды?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Если нажимать кнопки неправильно, произойдет вот что: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</a:t>
            </a:r>
            <a:r>
              <a:rPr kumimoji="0" lang="ru-RU" sz="14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 descr="Кнопки управления машино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428736"/>
            <a:ext cx="1905000" cy="571500"/>
          </a:xfrm>
          <a:prstGeom prst="rect">
            <a:avLst/>
          </a:prstGeom>
          <a:noFill/>
        </p:spPr>
      </p:pic>
      <p:pic>
        <p:nvPicPr>
          <p:cNvPr id="1027" name="Picture 3" descr="Результат неправильных действи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3857628"/>
            <a:ext cx="6483074" cy="2714644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5597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Исполнитель  Извозчик</a:t>
            </a:r>
          </a:p>
          <a:p>
            <a:pPr>
              <a:buNone/>
            </a:pPr>
            <a:r>
              <a:rPr lang="ru-RU" sz="2800" b="1" dirty="0" smtClean="0"/>
              <a:t>Переправка через реку</a:t>
            </a:r>
            <a:r>
              <a:rPr lang="ru-RU" sz="2800" dirty="0" smtClean="0"/>
              <a:t>. </a:t>
            </a:r>
            <a:r>
              <a:rPr lang="ru-RU" sz="2000" dirty="0" smtClean="0"/>
              <a:t>Отец (О), мать (М), и два брата (Б1,Б2) должны переправиться через реку. В их распоряжении есть маленькая лодка, вмещающая только одного взрослого или двоих детей. Взрослые и дети умеют грести.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3639" y="3071810"/>
            <a:ext cx="4294087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Прямая со стрелкой 10"/>
          <p:cNvCxnSpPr/>
          <p:nvPr/>
        </p:nvCxnSpPr>
        <p:spPr>
          <a:xfrm>
            <a:off x="1571604" y="285749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000100" y="571501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142976" y="3786190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643042" y="471488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500166" y="6643710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1142976" y="335756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>
            <a:off x="1142976" y="521495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>
            <a:off x="1142976" y="421481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>
            <a:off x="1142976" y="614364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5720" y="271462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Б1 и Б2 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85720" y="321468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Б1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85720" y="364331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М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85720" y="407194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Б2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85720" y="450057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 Б1 и Б2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85720" y="500063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6. Б1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285720" y="550070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7. О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285720" y="600076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8. Б2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285720" y="648866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9. Б1 и Б2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Среда программирования СКРЕТЧ</a:t>
            </a:r>
            <a:endParaRPr lang="ru-RU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786058"/>
            <a:ext cx="20288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389</TotalTime>
  <Words>272</Words>
  <Application>Microsoft Office PowerPoint</Application>
  <PresentationFormat>Экран (4:3)</PresentationFormat>
  <Paragraphs>35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Исполнители  вокруг  нас</vt:lpstr>
      <vt:lpstr>   Каждый человек в повседневной жизни решает большое количество разных задач: математических, экономических, хозяйственных, творческих</vt:lpstr>
      <vt:lpstr>Слайд 3</vt:lpstr>
      <vt:lpstr>Исполнитель -</vt:lpstr>
      <vt:lpstr>Слайд 5</vt:lpstr>
      <vt:lpstr>Слайд 6</vt:lpstr>
      <vt:lpstr>Слайд 7</vt:lpstr>
      <vt:lpstr>Слайд 8</vt:lpstr>
      <vt:lpstr>Среда программирования СКРЕТЧ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Перспективы развития всемирно</dc:title>
  <dc:creator>School_1</dc:creator>
  <cp:lastModifiedBy>Admin</cp:lastModifiedBy>
  <cp:revision>41</cp:revision>
  <dcterms:created xsi:type="dcterms:W3CDTF">2010-04-19T06:28:28Z</dcterms:created>
  <dcterms:modified xsi:type="dcterms:W3CDTF">2011-02-02T17:09:26Z</dcterms:modified>
</cp:coreProperties>
</file>