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8" r:id="rId4"/>
    <p:sldId id="266" r:id="rId5"/>
    <p:sldId id="267" r:id="rId6"/>
    <p:sldId id="263" r:id="rId7"/>
    <p:sldId id="269" r:id="rId8"/>
    <p:sldId id="270" r:id="rId9"/>
    <p:sldId id="265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9B156E8-5401-4B8B-828A-3ABD67B8F7B0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280648" cy="4433664"/>
          </a:xfrm>
        </p:spPr>
        <p:txBody>
          <a:bodyPr/>
          <a:lstStyle/>
          <a:p>
            <a:r>
              <a:rPr lang="ru-RU" b="1" dirty="0" smtClean="0"/>
              <a:t>Религиозные войны и укрепление абсолютной монархии во </a:t>
            </a:r>
            <a:r>
              <a:rPr lang="ru-RU" b="1" dirty="0" err="1" smtClean="0"/>
              <a:t>франции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5337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Урок усвоен!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94000"/>
            <a:ext cx="3652089" cy="5364000"/>
          </a:xfrm>
        </p:spPr>
      </p:pic>
    </p:spTree>
    <p:extLst>
      <p:ext uri="{BB962C8B-B14F-4D97-AF65-F5344CB8AC3E}">
        <p14:creationId xmlns:p14="http://schemas.microsoft.com/office/powerpoint/2010/main" val="67691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768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Причины религиозных войн во Франции </a:t>
            </a:r>
            <a:r>
              <a:rPr lang="en-US" sz="3200" dirty="0" smtClean="0"/>
              <a:t>XVI </a:t>
            </a:r>
            <a:r>
              <a:rPr lang="ru-RU" sz="3200" dirty="0" smtClean="0"/>
              <a:t>в.</a:t>
            </a:r>
          </a:p>
          <a:p>
            <a:r>
              <a:rPr lang="ru-RU" sz="3200" dirty="0" smtClean="0"/>
              <a:t>Ход событий:</a:t>
            </a:r>
          </a:p>
          <a:p>
            <a:pPr marL="0" indent="0">
              <a:buNone/>
            </a:pPr>
            <a:r>
              <a:rPr lang="ru-RU" sz="3200" dirty="0" smtClean="0"/>
              <a:t>-Первая кровь;</a:t>
            </a:r>
          </a:p>
          <a:p>
            <a:pPr marL="0" indent="0">
              <a:buNone/>
            </a:pPr>
            <a:r>
              <a:rPr lang="ru-RU" sz="3200" dirty="0" smtClean="0"/>
              <a:t>-Варфоломеевская ночь;</a:t>
            </a:r>
          </a:p>
          <a:p>
            <a:pPr marL="0" indent="0">
              <a:buNone/>
            </a:pPr>
            <a:r>
              <a:rPr lang="ru-RU" sz="3200" dirty="0" smtClean="0"/>
              <a:t>-Наступление мира – «король, спасший Францию» и «добрый король».</a:t>
            </a:r>
          </a:p>
          <a:p>
            <a:r>
              <a:rPr lang="ru-RU" sz="3200" dirty="0" smtClean="0"/>
              <a:t>Кардинал Ришелье, или серый кардинал при парижском дворе.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06480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0600"/>
          </a:xfrm>
        </p:spPr>
        <p:txBody>
          <a:bodyPr/>
          <a:lstStyle/>
          <a:p>
            <a:pPr algn="ctr"/>
            <a:r>
              <a:rPr lang="ru-RU" b="1" dirty="0" smtClean="0"/>
              <a:t>КАРЛ  </a:t>
            </a:r>
            <a:r>
              <a:rPr lang="en-US" b="1" dirty="0" smtClean="0"/>
              <a:t>IX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90000"/>
            <a:ext cx="4170103" cy="5868000"/>
          </a:xfrm>
        </p:spPr>
      </p:pic>
    </p:spTree>
    <p:extLst>
      <p:ext uri="{BB962C8B-B14F-4D97-AF65-F5344CB8AC3E}">
        <p14:creationId xmlns:p14="http://schemas.microsoft.com/office/powerpoint/2010/main" val="4176064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/>
          <a:lstStyle/>
          <a:p>
            <a:pPr algn="ctr"/>
            <a:r>
              <a:rPr lang="ru-RU" b="1" dirty="0" smtClean="0"/>
              <a:t>АДМИРАЛ КОЛИНЬИ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878915"/>
            <a:ext cx="4248472" cy="5997843"/>
          </a:xfrm>
        </p:spPr>
      </p:pic>
    </p:spTree>
    <p:extLst>
      <p:ext uri="{BB962C8B-B14F-4D97-AF65-F5344CB8AC3E}">
        <p14:creationId xmlns:p14="http://schemas.microsoft.com/office/powerpoint/2010/main" val="189351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525344"/>
          </a:xfrm>
        </p:spPr>
      </p:pic>
    </p:spTree>
    <p:extLst>
      <p:ext uri="{BB962C8B-B14F-4D97-AF65-F5344CB8AC3E}">
        <p14:creationId xmlns:p14="http://schemas.microsoft.com/office/powerpoint/2010/main" val="1197544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48732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90600"/>
          </a:xfrm>
        </p:spPr>
        <p:txBody>
          <a:bodyPr/>
          <a:lstStyle/>
          <a:p>
            <a:pPr algn="ctr"/>
            <a:r>
              <a:rPr lang="ru-RU" b="1" dirty="0" smtClean="0"/>
              <a:t>ГЕНРИХ  </a:t>
            </a:r>
            <a:r>
              <a:rPr lang="en-US" b="1" dirty="0" smtClean="0"/>
              <a:t>III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026000"/>
            <a:ext cx="4379301" cy="5832000"/>
          </a:xfrm>
        </p:spPr>
      </p:pic>
    </p:spTree>
    <p:extLst>
      <p:ext uri="{BB962C8B-B14F-4D97-AF65-F5344CB8AC3E}">
        <p14:creationId xmlns:p14="http://schemas.microsoft.com/office/powerpoint/2010/main" val="3208618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990600"/>
          </a:xfrm>
        </p:spPr>
        <p:txBody>
          <a:bodyPr/>
          <a:lstStyle/>
          <a:p>
            <a:pPr algn="ctr"/>
            <a:r>
              <a:rPr lang="ru-RU" b="1" dirty="0" smtClean="0"/>
              <a:t>ГЕНРИХ </a:t>
            </a:r>
            <a:r>
              <a:rPr lang="en-US" b="1" dirty="0" smtClean="0"/>
              <a:t>IV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098000"/>
            <a:ext cx="4854695" cy="5760000"/>
          </a:xfrm>
        </p:spPr>
      </p:pic>
    </p:spTree>
    <p:extLst>
      <p:ext uri="{BB962C8B-B14F-4D97-AF65-F5344CB8AC3E}">
        <p14:creationId xmlns:p14="http://schemas.microsoft.com/office/powerpoint/2010/main" val="2168299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532439" cy="6886898"/>
          </a:xfrm>
        </p:spPr>
      </p:pic>
    </p:spTree>
    <p:extLst>
      <p:ext uri="{BB962C8B-B14F-4D97-AF65-F5344CB8AC3E}">
        <p14:creationId xmlns:p14="http://schemas.microsoft.com/office/powerpoint/2010/main" val="1558149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512</TotalTime>
  <Words>65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Ясность</vt:lpstr>
      <vt:lpstr>Религиозные войны и укрепление абсолютной монархии во франции</vt:lpstr>
      <vt:lpstr>ПЛАН УРОКА</vt:lpstr>
      <vt:lpstr>КАРЛ  IX</vt:lpstr>
      <vt:lpstr>АДМИРАЛ КОЛИНЬИ</vt:lpstr>
      <vt:lpstr>Презентация PowerPoint</vt:lpstr>
      <vt:lpstr>Презентация PowerPoint</vt:lpstr>
      <vt:lpstr>ГЕНРИХ  III</vt:lpstr>
      <vt:lpstr>ГЕНРИХ IV</vt:lpstr>
      <vt:lpstr>Презентация PowerPoint</vt:lpstr>
      <vt:lpstr>Урок усвоен!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Рождение новой европейской науки</dc:title>
  <dc:creator>Глеб</dc:creator>
  <cp:lastModifiedBy>Глеб</cp:lastModifiedBy>
  <cp:revision>28</cp:revision>
  <dcterms:created xsi:type="dcterms:W3CDTF">2015-09-22T21:06:47Z</dcterms:created>
  <dcterms:modified xsi:type="dcterms:W3CDTF">2015-09-29T23:29:39Z</dcterms:modified>
</cp:coreProperties>
</file>