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1" r:id="rId23"/>
    <p:sldId id="282" r:id="rId24"/>
    <p:sldId id="283" r:id="rId25"/>
    <p:sldId id="284" r:id="rId26"/>
    <p:sldId id="28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Rg st="1" end="26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B73-3E85-4A30-A5BD-F3F42BCB1A5E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487A-EE38-4444-93A1-2F0DA8EA1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190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B73-3E85-4A30-A5BD-F3F42BCB1A5E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487A-EE38-4444-93A1-2F0DA8EA1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208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B73-3E85-4A30-A5BD-F3F42BCB1A5E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487A-EE38-4444-93A1-2F0DA8EA1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751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B73-3E85-4A30-A5BD-F3F42BCB1A5E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487A-EE38-4444-93A1-2F0DA8EA1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444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B73-3E85-4A30-A5BD-F3F42BCB1A5E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487A-EE38-4444-93A1-2F0DA8EA1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569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B73-3E85-4A30-A5BD-F3F42BCB1A5E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487A-EE38-4444-93A1-2F0DA8EA1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942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B73-3E85-4A30-A5BD-F3F42BCB1A5E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487A-EE38-4444-93A1-2F0DA8EA1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42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B73-3E85-4A30-A5BD-F3F42BCB1A5E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487A-EE38-4444-93A1-2F0DA8EA1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90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B73-3E85-4A30-A5BD-F3F42BCB1A5E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487A-EE38-4444-93A1-2F0DA8EA1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617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B73-3E85-4A30-A5BD-F3F42BCB1A5E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487A-EE38-4444-93A1-2F0DA8EA1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887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B73-3E85-4A30-A5BD-F3F42BCB1A5E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487A-EE38-4444-93A1-2F0DA8EA1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463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A8B73-3E85-4A30-A5BD-F3F42BCB1A5E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E487A-EE38-4444-93A1-2F0DA8EA1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24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8032" y="1"/>
            <a:ext cx="9057472" cy="2190006"/>
          </a:xfrm>
          <a:solidFill>
            <a:schemeClr val="accent5">
              <a:lumMod val="60000"/>
              <a:lumOff val="40000"/>
            </a:schemeClr>
          </a:solidFill>
          <a:effectLst>
            <a:glow rad="127000">
              <a:srgbClr val="FF0000"/>
            </a:glow>
          </a:effectLst>
        </p:spPr>
        <p:txBody>
          <a:bodyPr>
            <a:normAutofit/>
          </a:bodyPr>
          <a:lstStyle/>
          <a:p>
            <a:r>
              <a:rPr lang="ru-RU" sz="66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27000">
                    <a:srgbClr val="FFFF00"/>
                  </a:glow>
                </a:effectLst>
              </a:rPr>
              <a:t>Горе Беслана</a:t>
            </a:r>
            <a:endParaRPr lang="ru-RU" sz="6600" dirty="0">
              <a:ln>
                <a:solidFill>
                  <a:schemeClr val="tx1"/>
                </a:solidFill>
              </a:ln>
              <a:solidFill>
                <a:srgbClr val="7030A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5" name="Picture 2" descr="Официaльный сaйт плeмeни Castaway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-3398"/>
            <a:ext cx="2051720" cy="2132856"/>
          </a:xfrm>
          <a:prstGeom prst="rect">
            <a:avLst/>
          </a:prstGeom>
          <a:noFill/>
          <a:effectLst>
            <a:glow rad="127000">
              <a:srgbClr val="C0000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Официaльный сaйт плeмeни Castaway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" y="18356"/>
            <a:ext cx="2088232" cy="2132856"/>
          </a:xfrm>
          <a:prstGeom prst="rect">
            <a:avLst/>
          </a:prstGeom>
          <a:noFill/>
          <a:effectLst>
            <a:glow rad="127000">
              <a:srgbClr val="C0000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олна 3"/>
          <p:cNvSpPr/>
          <p:nvPr/>
        </p:nvSpPr>
        <p:spPr>
          <a:xfrm>
            <a:off x="3275856" y="92178"/>
            <a:ext cx="2592288" cy="570364"/>
          </a:xfrm>
          <a:prstGeom prst="wave">
            <a:avLst/>
          </a:prstGeom>
          <a:solidFill>
            <a:srgbClr val="FF0000"/>
          </a:solidFill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3995936" y="1452836"/>
            <a:ext cx="914400" cy="698376"/>
          </a:xfrm>
          <a:prstGeom prst="star5">
            <a:avLst/>
          </a:prstGeom>
          <a:solidFill>
            <a:srgbClr val="FF0000"/>
          </a:solidFill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1\Pictures\1283334489_6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144000" cy="4653136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899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7951">
        <p:cut/>
      </p:transition>
    </mc:Choice>
    <mc:Fallback xmlns="">
      <p:transition advTm="17951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extLst mod="1">
    <p:ext uri="{E180D4A7-C9FB-4DFB-919C-405C955672EB}">
      <p14:showEvtLst xmlns:p14="http://schemas.microsoft.com/office/powerpoint/2010/main">
        <p14:playEvt time="5253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Pictures\2.2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8367009"/>
      </p:ext>
    </p:extLst>
  </p:cSld>
  <p:clrMapOvr>
    <a:masterClrMapping/>
  </p:clrMapOvr>
  <p:transition spd="slow" advTm="484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\Pictures\1290527225_beslan-foto-3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106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250">
        <p14:flash/>
      </p:transition>
    </mc:Choice>
    <mc:Fallback xmlns="">
      <p:transition spd="slow" advTm="62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\Pictures\2609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070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735">
        <p:dissolve/>
      </p:transition>
    </mc:Choice>
    <mc:Fallback xmlns="">
      <p:transition spd="slow" advTm="6735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\Pictures\2609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280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7255">
        <p14:glitter pattern="hexagon"/>
      </p:transition>
    </mc:Choice>
    <mc:Fallback xmlns="">
      <p:transition spd="slow" advTm="72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1\Pictures\26085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911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1">
        <p14:prism isContent="1"/>
      </p:transition>
    </mc:Choice>
    <mc:Fallback xmlns="">
      <p:transition spd="slow" advTm="67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1\Pictures\8046287d1z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957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692">
        <p:dissolve/>
      </p:transition>
    </mc:Choice>
    <mc:Fallback xmlns="">
      <p:transition spd="slow" advTm="6692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1\Pictures\1283665371_4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188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821">
        <p14:window dir="vert"/>
      </p:transition>
    </mc:Choice>
    <mc:Fallback xmlns="">
      <p:transition spd="slow" advTm="58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1\Pictures\2606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179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89">
        <p14:prism isContent="1"/>
      </p:transition>
    </mc:Choice>
    <mc:Fallback xmlns="">
      <p:transition spd="slow" advTm="75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1\Pictures\5028325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4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293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853">
        <p14:vortex dir="r"/>
      </p:transition>
    </mc:Choice>
    <mc:Fallback xmlns="">
      <p:transition spd="slow" advTm="68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1\Pictures\1290527192_beslan-foto-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450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689">
        <p14:gallery dir="l"/>
      </p:transition>
    </mc:Choice>
    <mc:Fallback xmlns="">
      <p:transition spd="slow" advTm="66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Pictures\febf269357225e7a06c9670eb5579f3e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21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91">
        <p:fade/>
      </p:transition>
    </mc:Choice>
    <mc:Fallback xmlns="">
      <p:transition spd="med" advTm="150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1\Pictures\1290527217_beslan-foto-2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64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469">
        <p14:ripple/>
      </p:transition>
    </mc:Choice>
    <mc:Fallback xmlns="">
      <p:transition spd="slow" advTm="246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1\Pictures\25823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752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590">
        <p14:doors dir="vert"/>
      </p:transition>
    </mc:Choice>
    <mc:Fallback xmlns="">
      <p:transition spd="slow" advTm="75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Pictures\2586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" y="0"/>
            <a:ext cx="9144000" cy="687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01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5671">
        <p14:shred/>
      </p:transition>
    </mc:Choice>
    <mc:Fallback xmlns="">
      <p:transition spd="slow" advTm="56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1\Pictures\beslan_1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340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784">
        <p14:doors dir="vert"/>
      </p:transition>
    </mc:Choice>
    <mc:Fallback xmlns="">
      <p:transition spd="slow" advTm="67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1\Pictures\1290527290_beslan-foto-2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4545441"/>
      </p:ext>
    </p:extLst>
  </p:cSld>
  <p:clrMapOvr>
    <a:masterClrMapping/>
  </p:clrMapOvr>
  <p:transition spd="slow" advTm="631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1\Pictures\8046288k1g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977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167">
        <p14:prism isContent="1" isInverted="1"/>
      </p:transition>
    </mc:Choice>
    <mc:Fallback xmlns="">
      <p:transition spd="slow" advTm="101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1\Pictures\16701_83b98e37a6b799da350763638979c7a2.jpg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739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3801">
        <p14:conveyor dir="l"/>
      </p:transition>
    </mc:Choice>
    <mc:Fallback xmlns="">
      <p:transition spd="slow" advTm="238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Pictures\1sep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7895975"/>
      </p:ext>
    </p:extLst>
  </p:cSld>
  <p:clrMapOvr>
    <a:masterClrMapping/>
  </p:clrMapOvr>
  <p:transition spd="slow" advTm="1523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Pictures\74512_original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6582191"/>
      </p:ext>
    </p:extLst>
  </p:cSld>
  <p:clrMapOvr>
    <a:masterClrMapping/>
  </p:clrMapOvr>
  <p:transition spd="slow" advTm="1141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Pictures\0008-008-Nachalo-tragedii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408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822">
        <p:split orient="vert"/>
      </p:transition>
    </mc:Choice>
    <mc:Fallback xmlns="">
      <p:transition spd="slow" advTm="882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Pictures\1290527201_beslan-foto-1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891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477">
        <p14:reveal/>
      </p:transition>
    </mc:Choice>
    <mc:Fallback xmlns="">
      <p:transition spd="slow" advTm="64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Pictures\2608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9532820"/>
      </p:ext>
    </p:extLst>
  </p:cSld>
  <p:clrMapOvr>
    <a:masterClrMapping/>
  </p:clrMapOvr>
  <p:transition spd="slow" advTm="861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Pictures\1290527204_beslan-foto-1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676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605">
        <p:circle/>
      </p:transition>
    </mc:Choice>
    <mc:Fallback xmlns="">
      <p:transition spd="slow" advTm="660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Pictures\1290527199_beslan-foto-1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3" y="-99392"/>
            <a:ext cx="9143999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8978393"/>
      </p:ext>
    </p:extLst>
  </p:cSld>
  <p:clrMapOvr>
    <a:masterClrMapping/>
  </p:clrMapOvr>
  <p:transition spd="slow" advTm="658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</Words>
  <Application>Microsoft Office PowerPoint</Application>
  <PresentationFormat>Экран (4:3)</PresentationFormat>
  <Paragraphs>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Горе Беслана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Горе Беслана</dc:title>
  <dc:creator>1</dc:creator>
  <cp:lastModifiedBy>Татьяна</cp:lastModifiedBy>
  <cp:revision>34</cp:revision>
  <dcterms:created xsi:type="dcterms:W3CDTF">2014-10-09T07:33:56Z</dcterms:created>
  <dcterms:modified xsi:type="dcterms:W3CDTF">2015-11-27T12:13:08Z</dcterms:modified>
</cp:coreProperties>
</file>