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06DC-0D1B-479C-8122-BD47EA1223DD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7DC49-40B2-4871-8CD9-236E84E82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5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7006B7-B363-4ECE-901C-806BC8D64157}" type="slidenum">
              <a:rPr lang="ru-RU" altLang="ru-RU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3ABBB-D97E-4571-A384-90E3C5E0530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02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F6DB0-C3FA-4494-B5B3-DEA8C1543E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041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E11F8-D68A-4754-8E2E-8609A7CFB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44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A9D9-BB58-43E1-86AE-B64C2CE96D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051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C1D3-B9A1-4DD4-8CDE-CD3687D644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754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63041-3CEE-4B56-AF8A-5F8A37741B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586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1E387-D9E0-4BF4-B355-766CE829AC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46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48E0-9698-4EE2-B4C0-F9C81B8496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2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7910-1AC1-4A28-AE4A-54D9594001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58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499D1-3459-44B8-9DB9-E0F5A2F237D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154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26773-43C2-4456-AECD-8EA22F84759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83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835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ast.ulmart.ru/p/mid/28/2875/28757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pkpro.ru/241.html" TargetMode="External"/><Relationship Id="rId4" Type="http://schemas.openxmlformats.org/officeDocument/2006/relationships/hyperlink" Target="http://nachalo4ka.ru/wp-content/uploads/2014/08/solnyishko-03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51" name="Picture 5" descr="7eedcfbb99969dc6004dc001e9ee6a4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676400" y="5370513"/>
            <a:ext cx="563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4272" y="3547787"/>
            <a:ext cx="6955455" cy="1366528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kumimoji="0" lang="ru-RU" altLang="ru-RU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Бурачкова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Ирина</a:t>
            </a:r>
            <a:r>
              <a:rPr kumimoji="0" lang="ru-RU" altLang="ru-RU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Сергеевна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</a:t>
            </a: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учитель математики МБОУ «</a:t>
            </a:r>
            <a:r>
              <a:rPr kumimoji="0" lang="ru-RU" altLang="ru-RU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Клюквинская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СОШИ» </a:t>
            </a:r>
            <a:r>
              <a:rPr kumimoji="0" lang="ru-RU" altLang="ru-RU" sz="2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Верхнекетского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района</a:t>
            </a: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3779912" y="5949280"/>
            <a:ext cx="101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2015 г</a:t>
            </a: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764704"/>
            <a:ext cx="5641502" cy="17912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Классный час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«Я талантлив!"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6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510491"/>
            <a:ext cx="2836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36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Рефлексия 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3074" name="Picture 2" descr="3G-&amp;mcy;&amp;ocy;&amp;ncy;&amp;ocy;&amp;bcy;&amp;lcy;&amp;ocy;&amp;kcy; &amp;scy; &amp;kcy;&amp;acy;&amp;mcy;&amp;iecy;&amp;rcy;&amp;ocy;&amp;jcy; 5 &amp;Mcy;&amp;pcy;&amp;icy;&amp;kcy;&amp;scy; &amp;icy; &amp;pcy;&amp;rcy;&amp;yacy;&amp;mcy;&amp;ycy;&amp;mcy; &amp;dcy;&amp;ocy;&amp;scy;&amp;tcy;&amp;ucy;&amp;pcy;&amp;ocy;&amp;mcy; &amp;kcy; &amp;scy;&amp;ocy;&amp;tscy;&amp;icy;&amp;acy;&amp;lcy;&amp;softcy;&amp;ncy;&amp;ycy;&amp;mcy; &amp;scy;&amp;iecy;&amp;tcy;&amp;yacy;&amp;mcy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499" t="4699" r="28773" b="4150"/>
          <a:stretch/>
        </p:blipFill>
        <p:spPr bwMode="auto">
          <a:xfrm rot="19600448">
            <a:off x="1868333" y="1448779"/>
            <a:ext cx="2325466" cy="3960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19656434">
            <a:off x="1640612" y="1923076"/>
            <a:ext cx="1848699" cy="1690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сообщение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1411">
            <a:off x="7992771" y="93396"/>
            <a:ext cx="1065926" cy="182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1411">
            <a:off x="7535571" y="253182"/>
            <a:ext cx="1065926" cy="182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1411">
            <a:off x="6712607" y="646730"/>
            <a:ext cx="1065926" cy="182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1411">
            <a:off x="6208486" y="843138"/>
            <a:ext cx="1065926" cy="182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1411">
            <a:off x="7175530" y="453236"/>
            <a:ext cx="1065926" cy="182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672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510491"/>
            <a:ext cx="2736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36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Источники 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492896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fast.ulmart.ru/p/mid/28/2875/287572.jpg</a:t>
            </a:r>
            <a:r>
              <a:rPr lang="ru-RU" dirty="0" smtClean="0"/>
              <a:t> - телефон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967335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nachalo4ka.ru/wp-content/uploads/2014/08/solnyishko-03.png</a:t>
            </a:r>
            <a:r>
              <a:rPr lang="ru-RU" dirty="0" smtClean="0"/>
              <a:t> - солнце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846565"/>
            <a:ext cx="4776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dirty="0" smtClean="0">
                <a:ea typeface="Times New Roman"/>
                <a:cs typeface="Times New Roman"/>
              </a:rPr>
              <a:t>Фото из личного архива – салфетка (2 </a:t>
            </a:r>
            <a:r>
              <a:rPr lang="ru-RU" dirty="0" err="1" smtClean="0">
                <a:ea typeface="Times New Roman"/>
                <a:cs typeface="Times New Roman"/>
              </a:rPr>
              <a:t>шт</a:t>
            </a:r>
            <a:r>
              <a:rPr lang="ru-RU" dirty="0" smtClean="0">
                <a:ea typeface="Times New Roman"/>
                <a:cs typeface="Times New Roman"/>
              </a:rPr>
              <a:t>)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ru-RU" dirty="0" smtClean="0">
                <a:ea typeface="Times New Roman"/>
                <a:cs typeface="Times New Roman"/>
              </a:rPr>
              <a:t>Фото из личного архива –  1 </a:t>
            </a:r>
            <a:r>
              <a:rPr lang="ru-RU" dirty="0" err="1" smtClean="0">
                <a:ea typeface="Times New Roman"/>
                <a:cs typeface="Times New Roman"/>
              </a:rPr>
              <a:t>шт</a:t>
            </a:r>
            <a:r>
              <a:rPr lang="ru-RU" sz="1600" dirty="0" smtClean="0">
                <a:ea typeface="Times New Roman"/>
                <a:cs typeface="Times New Roman"/>
              </a:rPr>
              <a:t> 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 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rgbClr val="000000"/>
                </a:solidFill>
                <a:hlinkClick r:id="rId5"/>
              </a:rPr>
              <a:t>www.apkpro.ru/241.html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smtClean="0"/>
              <a:t>- методические рекомендации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72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952500" y="1466070"/>
            <a:ext cx="72390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000066"/>
                </a:solidFill>
              </a:rPr>
              <a:t>Тема классного часа </a:t>
            </a:r>
          </a:p>
          <a:p>
            <a:pPr algn="ctr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000066"/>
                </a:solidFill>
              </a:rPr>
              <a:t>«Я талантлив!»</a:t>
            </a:r>
            <a:endParaRPr lang="ru-RU" altLang="ru-RU" sz="4000" b="1" dirty="0">
              <a:solidFill>
                <a:srgbClr val="00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974175"/>
            <a:ext cx="7632848" cy="182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...Талант — это вера в себя, в свою силу... </a:t>
            </a:r>
            <a:br>
              <a:rPr lang="ru-RU" sz="2000" b="1" dirty="0">
                <a:ea typeface="Times New Roman"/>
                <a:cs typeface="Times New Roman"/>
              </a:rPr>
            </a:br>
            <a:r>
              <a:rPr lang="ru-RU" sz="2000" b="1" dirty="0">
                <a:ea typeface="Times New Roman"/>
                <a:cs typeface="Times New Roman"/>
              </a:rPr>
              <a:t>Горький М.</a:t>
            </a:r>
            <a:endParaRPr lang="ru-RU" sz="2000" b="1" dirty="0">
              <a:ea typeface="Calibri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 </a:t>
            </a: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005064"/>
            <a:ext cx="7632848" cy="218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 </a:t>
            </a: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a typeface="Times New Roman"/>
                <a:cs typeface="Times New Roman"/>
              </a:rPr>
              <a:t>«</a:t>
            </a:r>
            <a:r>
              <a:rPr lang="ru-RU" sz="2000" b="1" dirty="0">
                <a:ea typeface="Times New Roman"/>
                <a:cs typeface="Times New Roman"/>
              </a:rPr>
              <a:t>Талант является гораздо более ценным, чем деньги,</a:t>
            </a:r>
            <a:endParaRPr lang="ru-RU" sz="2000" b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 поскольку его нельзя потерять или украсть»</a:t>
            </a:r>
            <a:endParaRPr lang="ru-RU" sz="2000" b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Наполеон Хилл</a:t>
            </a:r>
            <a:endParaRPr lang="ru-RU" sz="2000" b="1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9" descr="34q58lnmmktql8c7dn4sb32i5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2" y="332656"/>
            <a:ext cx="50196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26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2060848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«Гений – это 99% труда и только 1% дарования</a:t>
            </a:r>
            <a:r>
              <a:rPr lang="ru-RU" sz="4000" b="1" dirty="0" smtClean="0">
                <a:latin typeface="Times New Roman"/>
                <a:ea typeface="Times New Roman"/>
              </a:rPr>
              <a:t>»</a:t>
            </a:r>
            <a:endParaRPr lang="ru-RU" sz="4000" b="1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3597441"/>
            <a:ext cx="1622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Томас Эдисон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pic>
        <p:nvPicPr>
          <p:cNvPr id="1026" name="Picture 2" descr="http://gotovimvse.com/recipes/234/img_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tovimvse.com/recipes/234/img_7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51674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На ваших столах лежат бумажные салфетки.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Возьмите</a:t>
            </a:r>
            <a:r>
              <a:rPr lang="ru-RU" sz="2400" b="1" dirty="0">
                <a:latin typeface="Times New Roman"/>
                <a:ea typeface="Times New Roman"/>
              </a:rPr>
              <a:t>, пожалуйста, по одной и сверните её пополам любым способом</a:t>
            </a:r>
            <a:r>
              <a:rPr lang="ru-RU" sz="2400" b="1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400" b="1" dirty="0" smtClean="0">
                <a:latin typeface="Times New Roman"/>
                <a:ea typeface="Times New Roman"/>
              </a:rPr>
              <a:t>Оторвите </a:t>
            </a:r>
            <a:r>
              <a:rPr lang="ru-RU" sz="2400" b="1" dirty="0">
                <a:latin typeface="Times New Roman"/>
                <a:ea typeface="Times New Roman"/>
              </a:rPr>
              <a:t>с любого края уголок.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её ещё раз пополам и опять оторвите кусочек с любого уголка.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в третий раз пополам и снова оторвите.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А </a:t>
            </a:r>
            <a:r>
              <a:rPr lang="ru-RU" sz="2400" b="1" dirty="0">
                <a:latin typeface="Times New Roman"/>
                <a:ea typeface="Times New Roman"/>
              </a:rPr>
              <a:t>теперь разверните и продемонстрируйте то, что у вас </a:t>
            </a:r>
            <a:r>
              <a:rPr lang="ru-RU" sz="2400" b="1" dirty="0" smtClean="0">
                <a:latin typeface="Times New Roman"/>
                <a:ea typeface="Times New Roman"/>
              </a:rPr>
              <a:t>получилось. 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86462"/>
            <a:ext cx="828092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ea typeface="Times New Roman"/>
                <a:cs typeface="Times New Roman"/>
              </a:rPr>
              <a:t>Что такое талант?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ea typeface="Times New Roman"/>
                <a:cs typeface="Times New Roman"/>
              </a:rPr>
              <a:t>Каждый ли человек талантлив?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ea typeface="Times New Roman"/>
                <a:cs typeface="Times New Roman"/>
              </a:rPr>
              <a:t>Нужно ли совершенствовать свой талант?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ea typeface="Times New Roman"/>
                <a:cs typeface="Times New Roman"/>
              </a:rPr>
              <a:t>Какие таланты присущи нашим одноклассникам?</a:t>
            </a:r>
            <a:endParaRPr lang="ru-RU" sz="2400" b="1" dirty="0">
              <a:effectLst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9067" y="1196752"/>
            <a:ext cx="5265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0066"/>
                </a:solidFill>
              </a:rPr>
              <a:t>Обсуждение темы о таланте</a:t>
            </a:r>
            <a:endParaRPr lang="ru-RU" altLang="ru-RU" sz="28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2316" y="213285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/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>Что помогает человеку найти и раскрыть свой талант?</a:t>
            </a:r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tabLst>
                <a:tab pos="457200" algn="l"/>
              </a:tabLst>
            </a:pPr>
            <a:r>
              <a:rPr lang="ru-RU" sz="3600" b="1" dirty="0">
                <a:solidFill>
                  <a:srgbClr val="002060"/>
                </a:solidFill>
                <a:ea typeface="Times New Roman"/>
                <a:cs typeface="Times New Roman"/>
              </a:rPr>
              <a:t>Обмен мнениями </a:t>
            </a:r>
            <a:r>
              <a:rPr lang="ru-RU" sz="36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и опытом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775" y="148478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3200" dirty="0" smtClean="0">
                <a:ea typeface="Times New Roman"/>
                <a:cs typeface="Times New Roman"/>
              </a:rPr>
              <a:t>Как </a:t>
            </a:r>
            <a:r>
              <a:rPr lang="ru-RU" sz="3200" dirty="0">
                <a:ea typeface="Times New Roman"/>
                <a:cs typeface="Times New Roman"/>
              </a:rPr>
              <a:t>раскрыть свои таланты? </a:t>
            </a:r>
            <a:endParaRPr lang="ru-RU" sz="3200" dirty="0" smtClean="0">
              <a:ea typeface="Times New Roman"/>
              <a:cs typeface="Times New Roman"/>
            </a:endParaRPr>
          </a:p>
        </p:txBody>
      </p:sp>
      <p:pic>
        <p:nvPicPr>
          <p:cNvPr id="1027" name="Picture 3" descr="C:\Архив\МОИ документы\ФОТО ШКОЛА и МОИ\ФОТО КАБИНЕТА\P326001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891"/>
          <a:stretch/>
        </p:blipFill>
        <p:spPr bwMode="auto">
          <a:xfrm>
            <a:off x="2843808" y="3429000"/>
            <a:ext cx="2952328" cy="2601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10217" y="316687"/>
            <a:ext cx="2723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36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Дискуссия 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5038" y="994979"/>
            <a:ext cx="6336704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нашем классе самым талантливым является…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5444" y="1389210"/>
            <a:ext cx="6552728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Часто меня приятно удивлял своими возможностями……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950977"/>
            <a:ext cx="6318448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Самая одаренная личность в нашем классе – это…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500647"/>
            <a:ext cx="720080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умеет в классе выслушать, понять и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поддержать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224807"/>
            <a:ext cx="6912768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в классе скучно, то значит, в нем отсутствует…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5444" y="3789040"/>
            <a:ext cx="684076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 интересно наблюдать, как у доски отвечает…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10282" y="4673818"/>
            <a:ext cx="6828873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Возможно, мы очень скоро увидим в отличниках…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4190444"/>
            <a:ext cx="3545138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Чаще всего мне будет сниться…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9126" y="5077177"/>
            <a:ext cx="308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в классе поет…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2094" y="5886564"/>
            <a:ext cx="2509598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танцует…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19387" y="6277248"/>
            <a:ext cx="7105225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Самым добрым человеком в классе, можно назвать…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10282" y="5446509"/>
            <a:ext cx="3070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Лучше всех в классе рисует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235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11836" y="198838"/>
            <a:ext cx="3088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3600" b="1" dirty="0" err="1" smtClean="0">
                <a:solidFill>
                  <a:srgbClr val="002060"/>
                </a:solidFill>
                <a:ea typeface="Times New Roman"/>
                <a:cs typeface="Times New Roman"/>
              </a:rPr>
              <a:t>Физминутка</a:t>
            </a:r>
            <a:r>
              <a:rPr lang="ru-RU" sz="36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006" y="980728"/>
            <a:ext cx="4423775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Хлопают все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присутствующие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4505" y="1628800"/>
            <a:ext cx="5503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игру в шахматы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006" y="2392454"/>
            <a:ext cx="5132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исследования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41984" y="2988117"/>
            <a:ext cx="3860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петь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006" y="4797152"/>
            <a:ext cx="4337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хорошо учится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60635" y="4221088"/>
            <a:ext cx="5050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не любит танцевать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60635" y="5373216"/>
            <a:ext cx="470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вышивать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6305" y="3573016"/>
            <a:ext cx="6105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кому нравится играть в футбол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6022" y="5977817"/>
            <a:ext cx="5875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у кого прекрасное настроение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36727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2182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670" y="1484784"/>
            <a:ext cx="37216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Упражнение </a:t>
            </a:r>
            <a:endParaRPr lang="ru-RU" sz="28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Мои таланты </a:t>
            </a:r>
            <a:endParaRPr lang="ru-RU" sz="28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и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увлечения </a:t>
            </a:r>
            <a:endParaRPr lang="ru-RU" sz="28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лучах солнца!»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056" name="Picture 8" descr="http://nachalo4ka.ru/wp-content/uploads/2014/08/solnyishko-0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079" t="5788" r="12505" b="13554"/>
          <a:stretch/>
        </p:blipFill>
        <p:spPr bwMode="auto">
          <a:xfrm>
            <a:off x="2944594" y="418287"/>
            <a:ext cx="6199406" cy="599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672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399</Words>
  <Application>Microsoft Office PowerPoint</Application>
  <PresentationFormat>Экран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24</cp:revision>
  <dcterms:created xsi:type="dcterms:W3CDTF">2015-08-24T14:36:50Z</dcterms:created>
  <dcterms:modified xsi:type="dcterms:W3CDTF">2015-08-31T06:48:45Z</dcterms:modified>
</cp:coreProperties>
</file>