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1E336-4849-4DE8-A0A3-55249AAAEE19}" type="doc">
      <dgm:prSet loTypeId="urn:microsoft.com/office/officeart/2005/8/layout/hList7" loCatId="list" qsTypeId="urn:microsoft.com/office/officeart/2005/8/quickstyle/3d7" qsCatId="3D" csTypeId="urn:microsoft.com/office/officeart/2005/8/colors/accent1_2" csCatId="accent1" phldr="1"/>
      <dgm:spPr/>
    </dgm:pt>
    <dgm:pt modelId="{700A4FAC-4B77-47F3-8DDB-14110D8D7EE8}">
      <dgm:prSet phldrT="[Текст]"/>
      <dgm:spPr/>
      <dgm:t>
        <a:bodyPr vert="vert270"/>
        <a:lstStyle/>
        <a:p>
          <a:r>
            <a:rPr lang="ru-RU" dirty="0" smtClean="0"/>
            <a:t>Подарки</a:t>
          </a:r>
          <a:endParaRPr lang="ru-RU" dirty="0"/>
        </a:p>
      </dgm:t>
    </dgm:pt>
    <dgm:pt modelId="{954B2E23-476D-49B1-94EB-9CAEA797999F}" type="parTrans" cxnId="{275C0FCC-BE3E-4468-98D7-F3C278D62202}">
      <dgm:prSet/>
      <dgm:spPr/>
      <dgm:t>
        <a:bodyPr/>
        <a:lstStyle/>
        <a:p>
          <a:endParaRPr lang="ru-RU"/>
        </a:p>
      </dgm:t>
    </dgm:pt>
    <dgm:pt modelId="{B62921F7-8C25-43C9-8FB2-F7574E17C8B4}" type="sibTrans" cxnId="{275C0FCC-BE3E-4468-98D7-F3C278D62202}">
      <dgm:prSet/>
      <dgm:spPr/>
      <dgm:t>
        <a:bodyPr/>
        <a:lstStyle/>
        <a:p>
          <a:endParaRPr lang="ru-RU"/>
        </a:p>
      </dgm:t>
    </dgm:pt>
    <dgm:pt modelId="{5DCD0A3E-F768-41AB-8201-6B5A603FFADC}">
      <dgm:prSet phldrT="[Текст]"/>
      <dgm:spPr/>
      <dgm:t>
        <a:bodyPr vert="vert270"/>
        <a:lstStyle/>
        <a:p>
          <a:r>
            <a:rPr lang="ru-RU" dirty="0" smtClean="0"/>
            <a:t>Украшения</a:t>
          </a:r>
          <a:endParaRPr lang="ru-RU" dirty="0"/>
        </a:p>
      </dgm:t>
    </dgm:pt>
    <dgm:pt modelId="{6EF685C9-CE11-48A2-8EDA-F561CBE2C1C8}" type="parTrans" cxnId="{A9BC575A-7347-4D47-B4ED-E067351F628E}">
      <dgm:prSet/>
      <dgm:spPr/>
      <dgm:t>
        <a:bodyPr/>
        <a:lstStyle/>
        <a:p>
          <a:endParaRPr lang="ru-RU"/>
        </a:p>
      </dgm:t>
    </dgm:pt>
    <dgm:pt modelId="{0252A755-56C7-4389-A123-4FFF44AB48CF}" type="sibTrans" cxnId="{A9BC575A-7347-4D47-B4ED-E067351F628E}">
      <dgm:prSet/>
      <dgm:spPr/>
      <dgm:t>
        <a:bodyPr/>
        <a:lstStyle/>
        <a:p>
          <a:endParaRPr lang="ru-RU"/>
        </a:p>
      </dgm:t>
    </dgm:pt>
    <dgm:pt modelId="{57E22D45-1CD0-4125-B8C8-7AA3EE5A1985}">
      <dgm:prSet phldrT="[Текст]"/>
      <dgm:spPr/>
      <dgm:t>
        <a:bodyPr vert="vert270"/>
        <a:lstStyle/>
        <a:p>
          <a:r>
            <a:rPr lang="ru-RU" dirty="0" smtClean="0"/>
            <a:t>История</a:t>
          </a:r>
          <a:endParaRPr lang="ru-RU" dirty="0"/>
        </a:p>
      </dgm:t>
    </dgm:pt>
    <dgm:pt modelId="{D197B51E-A185-4BC1-B351-C8B851C7B016}" type="parTrans" cxnId="{27731C5B-8469-473B-B478-51360B1FBEB4}">
      <dgm:prSet/>
      <dgm:spPr/>
      <dgm:t>
        <a:bodyPr/>
        <a:lstStyle/>
        <a:p>
          <a:endParaRPr lang="ru-RU"/>
        </a:p>
      </dgm:t>
    </dgm:pt>
    <dgm:pt modelId="{D9DAE116-D980-45FC-9C9B-8A7DC881ED77}" type="sibTrans" cxnId="{27731C5B-8469-473B-B478-51360B1FBEB4}">
      <dgm:prSet/>
      <dgm:spPr/>
      <dgm:t>
        <a:bodyPr/>
        <a:lstStyle/>
        <a:p>
          <a:endParaRPr lang="ru-RU"/>
        </a:p>
      </dgm:t>
    </dgm:pt>
    <dgm:pt modelId="{817DCBE0-7D3D-411F-A672-DC177F8C36B1}" type="pres">
      <dgm:prSet presAssocID="{4061E336-4849-4DE8-A0A3-55249AAAEE19}" presName="Name0" presStyleCnt="0">
        <dgm:presLayoutVars>
          <dgm:dir/>
          <dgm:resizeHandles val="exact"/>
        </dgm:presLayoutVars>
      </dgm:prSet>
      <dgm:spPr/>
    </dgm:pt>
    <dgm:pt modelId="{E29D7416-FB3F-499C-93F3-D9E67BD953DB}" type="pres">
      <dgm:prSet presAssocID="{4061E336-4849-4DE8-A0A3-55249AAAEE19}" presName="fgShape" presStyleLbl="fgShp" presStyleIdx="0" presStyleCnt="1" custScaleX="105567" custScaleY="186250"/>
      <dgm:spPr/>
    </dgm:pt>
    <dgm:pt modelId="{2B5693EE-573E-49FE-9C20-83A3D9088626}" type="pres">
      <dgm:prSet presAssocID="{4061E336-4849-4DE8-A0A3-55249AAAEE19}" presName="linComp" presStyleCnt="0"/>
      <dgm:spPr/>
    </dgm:pt>
    <dgm:pt modelId="{9C5AB4E4-3D4D-409B-97E0-3B316AD4919A}" type="pres">
      <dgm:prSet presAssocID="{700A4FAC-4B77-47F3-8DDB-14110D8D7EE8}" presName="compNode" presStyleCnt="0"/>
      <dgm:spPr/>
    </dgm:pt>
    <dgm:pt modelId="{C3D8D645-9699-4BE0-A076-67D5356A3B56}" type="pres">
      <dgm:prSet presAssocID="{700A4FAC-4B77-47F3-8DDB-14110D8D7EE8}" presName="bkgdShape" presStyleLbl="node1" presStyleIdx="0" presStyleCnt="3" custLinFactNeighborX="-2492" custLinFactNeighborY="679"/>
      <dgm:spPr/>
      <dgm:t>
        <a:bodyPr/>
        <a:lstStyle/>
        <a:p>
          <a:endParaRPr lang="ru-RU"/>
        </a:p>
      </dgm:t>
    </dgm:pt>
    <dgm:pt modelId="{5CA93A54-DE3D-4946-9A71-60F6DDE6C862}" type="pres">
      <dgm:prSet presAssocID="{700A4FAC-4B77-47F3-8DDB-14110D8D7EE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531B3-6DF7-4F04-A261-D10B9A66363F}" type="pres">
      <dgm:prSet presAssocID="{700A4FAC-4B77-47F3-8DDB-14110D8D7EE8}" presName="invisiNode" presStyleLbl="node1" presStyleIdx="0" presStyleCnt="3"/>
      <dgm:spPr/>
    </dgm:pt>
    <dgm:pt modelId="{8E73EECF-70F1-4ED7-B256-2F75E3DD1496}" type="pres">
      <dgm:prSet presAssocID="{700A4FAC-4B77-47F3-8DDB-14110D8D7EE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029B074-2FFA-48D6-81C9-00D31D679444}" type="pres">
      <dgm:prSet presAssocID="{B62921F7-8C25-43C9-8FB2-F7574E17C8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42C40E5-17F3-4D90-BC3C-1DC518FB6F9A}" type="pres">
      <dgm:prSet presAssocID="{5DCD0A3E-F768-41AB-8201-6B5A603FFADC}" presName="compNode" presStyleCnt="0"/>
      <dgm:spPr/>
    </dgm:pt>
    <dgm:pt modelId="{9F4D193A-405C-44DB-8F3D-85594CFCDB8E}" type="pres">
      <dgm:prSet presAssocID="{5DCD0A3E-F768-41AB-8201-6B5A603FFADC}" presName="bkgdShape" presStyleLbl="node1" presStyleIdx="1" presStyleCnt="3"/>
      <dgm:spPr/>
      <dgm:t>
        <a:bodyPr/>
        <a:lstStyle/>
        <a:p>
          <a:endParaRPr lang="ru-RU"/>
        </a:p>
      </dgm:t>
    </dgm:pt>
    <dgm:pt modelId="{0BC2E0BC-D07F-4443-AEAD-FA5ABD30C5CA}" type="pres">
      <dgm:prSet presAssocID="{5DCD0A3E-F768-41AB-8201-6B5A603FFAD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69027-E7DB-4FAF-8D88-7BEBD5D33A72}" type="pres">
      <dgm:prSet presAssocID="{5DCD0A3E-F768-41AB-8201-6B5A603FFADC}" presName="invisiNode" presStyleLbl="node1" presStyleIdx="1" presStyleCnt="3"/>
      <dgm:spPr/>
    </dgm:pt>
    <dgm:pt modelId="{5A5CD892-9135-4CF7-B256-62CF17923BEF}" type="pres">
      <dgm:prSet presAssocID="{5DCD0A3E-F768-41AB-8201-6B5A603FFADC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B3D0AEB-773E-4362-B52A-0FF83257CF0E}" type="pres">
      <dgm:prSet presAssocID="{0252A755-56C7-4389-A123-4FFF44AB48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9000F-F04B-4733-8428-C60B40BA3582}" type="pres">
      <dgm:prSet presAssocID="{57E22D45-1CD0-4125-B8C8-7AA3EE5A1985}" presName="compNode" presStyleCnt="0"/>
      <dgm:spPr/>
    </dgm:pt>
    <dgm:pt modelId="{8B926FB0-4161-4201-8F77-5179532510D5}" type="pres">
      <dgm:prSet presAssocID="{57E22D45-1CD0-4125-B8C8-7AA3EE5A1985}" presName="bkgdShape" presStyleLbl="node1" presStyleIdx="2" presStyleCnt="3"/>
      <dgm:spPr/>
      <dgm:t>
        <a:bodyPr/>
        <a:lstStyle/>
        <a:p>
          <a:endParaRPr lang="ru-RU"/>
        </a:p>
      </dgm:t>
    </dgm:pt>
    <dgm:pt modelId="{5A4FDB0C-5626-4267-B0BD-1DF909197FEE}" type="pres">
      <dgm:prSet presAssocID="{57E22D45-1CD0-4125-B8C8-7AA3EE5A198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53DAB-7A0F-45A3-8E81-47C35C11DBB0}" type="pres">
      <dgm:prSet presAssocID="{57E22D45-1CD0-4125-B8C8-7AA3EE5A1985}" presName="invisiNode" presStyleLbl="node1" presStyleIdx="2" presStyleCnt="3"/>
      <dgm:spPr/>
    </dgm:pt>
    <dgm:pt modelId="{1C069226-B0E4-4926-A3FC-EE72C6833C3E}" type="pres">
      <dgm:prSet presAssocID="{57E22D45-1CD0-4125-B8C8-7AA3EE5A1985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813D6152-6B9A-41A3-BAE6-FFEC94BB5BD2}" type="presOf" srcId="{700A4FAC-4B77-47F3-8DDB-14110D8D7EE8}" destId="{C3D8D645-9699-4BE0-A076-67D5356A3B56}" srcOrd="0" destOrd="0" presId="urn:microsoft.com/office/officeart/2005/8/layout/hList7"/>
    <dgm:cxn modelId="{A9BC575A-7347-4D47-B4ED-E067351F628E}" srcId="{4061E336-4849-4DE8-A0A3-55249AAAEE19}" destId="{5DCD0A3E-F768-41AB-8201-6B5A603FFADC}" srcOrd="1" destOrd="0" parTransId="{6EF685C9-CE11-48A2-8EDA-F561CBE2C1C8}" sibTransId="{0252A755-56C7-4389-A123-4FFF44AB48CF}"/>
    <dgm:cxn modelId="{BA55921B-4394-40E4-AB26-23B44B4560D3}" type="presOf" srcId="{5DCD0A3E-F768-41AB-8201-6B5A603FFADC}" destId="{9F4D193A-405C-44DB-8F3D-85594CFCDB8E}" srcOrd="0" destOrd="0" presId="urn:microsoft.com/office/officeart/2005/8/layout/hList7"/>
    <dgm:cxn modelId="{27731C5B-8469-473B-B478-51360B1FBEB4}" srcId="{4061E336-4849-4DE8-A0A3-55249AAAEE19}" destId="{57E22D45-1CD0-4125-B8C8-7AA3EE5A1985}" srcOrd="2" destOrd="0" parTransId="{D197B51E-A185-4BC1-B351-C8B851C7B016}" sibTransId="{D9DAE116-D980-45FC-9C9B-8A7DC881ED77}"/>
    <dgm:cxn modelId="{275C0FCC-BE3E-4468-98D7-F3C278D62202}" srcId="{4061E336-4849-4DE8-A0A3-55249AAAEE19}" destId="{700A4FAC-4B77-47F3-8DDB-14110D8D7EE8}" srcOrd="0" destOrd="0" parTransId="{954B2E23-476D-49B1-94EB-9CAEA797999F}" sibTransId="{B62921F7-8C25-43C9-8FB2-F7574E17C8B4}"/>
    <dgm:cxn modelId="{B542022A-16CC-4FA5-94C4-D5D86E1FF51C}" type="presOf" srcId="{4061E336-4849-4DE8-A0A3-55249AAAEE19}" destId="{817DCBE0-7D3D-411F-A672-DC177F8C36B1}" srcOrd="0" destOrd="0" presId="urn:microsoft.com/office/officeart/2005/8/layout/hList7"/>
    <dgm:cxn modelId="{C82BE7E5-4F71-4F7B-B322-0E669D1A1B5F}" type="presOf" srcId="{700A4FAC-4B77-47F3-8DDB-14110D8D7EE8}" destId="{5CA93A54-DE3D-4946-9A71-60F6DDE6C862}" srcOrd="1" destOrd="0" presId="urn:microsoft.com/office/officeart/2005/8/layout/hList7"/>
    <dgm:cxn modelId="{BAED23D5-C25B-4C67-82B0-FEB8F3CFB41A}" type="presOf" srcId="{57E22D45-1CD0-4125-B8C8-7AA3EE5A1985}" destId="{5A4FDB0C-5626-4267-B0BD-1DF909197FEE}" srcOrd="1" destOrd="0" presId="urn:microsoft.com/office/officeart/2005/8/layout/hList7"/>
    <dgm:cxn modelId="{4DB9EA79-392D-4A70-BD4F-79943694926F}" type="presOf" srcId="{0252A755-56C7-4389-A123-4FFF44AB48CF}" destId="{CB3D0AEB-773E-4362-B52A-0FF83257CF0E}" srcOrd="0" destOrd="0" presId="urn:microsoft.com/office/officeart/2005/8/layout/hList7"/>
    <dgm:cxn modelId="{E04C772A-0379-462D-9CC4-732E3547470C}" type="presOf" srcId="{57E22D45-1CD0-4125-B8C8-7AA3EE5A1985}" destId="{8B926FB0-4161-4201-8F77-5179532510D5}" srcOrd="0" destOrd="0" presId="urn:microsoft.com/office/officeart/2005/8/layout/hList7"/>
    <dgm:cxn modelId="{4BC05D8D-1029-4DF7-92E1-922596631F73}" type="presOf" srcId="{5DCD0A3E-F768-41AB-8201-6B5A603FFADC}" destId="{0BC2E0BC-D07F-4443-AEAD-FA5ABD30C5CA}" srcOrd="1" destOrd="0" presId="urn:microsoft.com/office/officeart/2005/8/layout/hList7"/>
    <dgm:cxn modelId="{91BE1B13-3086-4581-B349-06485CDF73F2}" type="presOf" srcId="{B62921F7-8C25-43C9-8FB2-F7574E17C8B4}" destId="{7029B074-2FFA-48D6-81C9-00D31D679444}" srcOrd="0" destOrd="0" presId="urn:microsoft.com/office/officeart/2005/8/layout/hList7"/>
    <dgm:cxn modelId="{B1CB7622-2167-4C94-AD0F-E294B32F2C9C}" type="presParOf" srcId="{817DCBE0-7D3D-411F-A672-DC177F8C36B1}" destId="{E29D7416-FB3F-499C-93F3-D9E67BD953DB}" srcOrd="0" destOrd="0" presId="urn:microsoft.com/office/officeart/2005/8/layout/hList7"/>
    <dgm:cxn modelId="{C00C1254-5836-4DE7-A9BB-4645D9BD998B}" type="presParOf" srcId="{817DCBE0-7D3D-411F-A672-DC177F8C36B1}" destId="{2B5693EE-573E-49FE-9C20-83A3D9088626}" srcOrd="1" destOrd="0" presId="urn:microsoft.com/office/officeart/2005/8/layout/hList7"/>
    <dgm:cxn modelId="{6ECBF372-4B04-4F42-AFAF-7292CAE3FDB7}" type="presParOf" srcId="{2B5693EE-573E-49FE-9C20-83A3D9088626}" destId="{9C5AB4E4-3D4D-409B-97E0-3B316AD4919A}" srcOrd="0" destOrd="0" presId="urn:microsoft.com/office/officeart/2005/8/layout/hList7"/>
    <dgm:cxn modelId="{8B18B8CE-0EF3-4AAF-A7D2-86CCFB382682}" type="presParOf" srcId="{9C5AB4E4-3D4D-409B-97E0-3B316AD4919A}" destId="{C3D8D645-9699-4BE0-A076-67D5356A3B56}" srcOrd="0" destOrd="0" presId="urn:microsoft.com/office/officeart/2005/8/layout/hList7"/>
    <dgm:cxn modelId="{AE5CE3ED-4CAD-4B1E-B406-93EAE2676966}" type="presParOf" srcId="{9C5AB4E4-3D4D-409B-97E0-3B316AD4919A}" destId="{5CA93A54-DE3D-4946-9A71-60F6DDE6C862}" srcOrd="1" destOrd="0" presId="urn:microsoft.com/office/officeart/2005/8/layout/hList7"/>
    <dgm:cxn modelId="{550B6F65-1A96-4C45-8D4E-19BE25E8E1C1}" type="presParOf" srcId="{9C5AB4E4-3D4D-409B-97E0-3B316AD4919A}" destId="{CFE531B3-6DF7-4F04-A261-D10B9A66363F}" srcOrd="2" destOrd="0" presId="urn:microsoft.com/office/officeart/2005/8/layout/hList7"/>
    <dgm:cxn modelId="{86C9A116-93F3-4849-8E3F-7455DB3025F3}" type="presParOf" srcId="{9C5AB4E4-3D4D-409B-97E0-3B316AD4919A}" destId="{8E73EECF-70F1-4ED7-B256-2F75E3DD1496}" srcOrd="3" destOrd="0" presId="urn:microsoft.com/office/officeart/2005/8/layout/hList7"/>
    <dgm:cxn modelId="{EE49738B-36DE-4FFA-9555-3AC4144047CB}" type="presParOf" srcId="{2B5693EE-573E-49FE-9C20-83A3D9088626}" destId="{7029B074-2FFA-48D6-81C9-00D31D679444}" srcOrd="1" destOrd="0" presId="urn:microsoft.com/office/officeart/2005/8/layout/hList7"/>
    <dgm:cxn modelId="{135BD9D2-18B3-40F3-934E-29959C04522F}" type="presParOf" srcId="{2B5693EE-573E-49FE-9C20-83A3D9088626}" destId="{942C40E5-17F3-4D90-BC3C-1DC518FB6F9A}" srcOrd="2" destOrd="0" presId="urn:microsoft.com/office/officeart/2005/8/layout/hList7"/>
    <dgm:cxn modelId="{BB594672-CE53-4064-B390-2B1FA4517567}" type="presParOf" srcId="{942C40E5-17F3-4D90-BC3C-1DC518FB6F9A}" destId="{9F4D193A-405C-44DB-8F3D-85594CFCDB8E}" srcOrd="0" destOrd="0" presId="urn:microsoft.com/office/officeart/2005/8/layout/hList7"/>
    <dgm:cxn modelId="{B36743B1-80A9-43EA-9F47-3F357D6B8432}" type="presParOf" srcId="{942C40E5-17F3-4D90-BC3C-1DC518FB6F9A}" destId="{0BC2E0BC-D07F-4443-AEAD-FA5ABD30C5CA}" srcOrd="1" destOrd="0" presId="urn:microsoft.com/office/officeart/2005/8/layout/hList7"/>
    <dgm:cxn modelId="{F70B2F87-6F55-4E22-8696-03E0821B380A}" type="presParOf" srcId="{942C40E5-17F3-4D90-BC3C-1DC518FB6F9A}" destId="{C9A69027-E7DB-4FAF-8D88-7BEBD5D33A72}" srcOrd="2" destOrd="0" presId="urn:microsoft.com/office/officeart/2005/8/layout/hList7"/>
    <dgm:cxn modelId="{245AFF16-141E-4745-B045-CB6D285BC824}" type="presParOf" srcId="{942C40E5-17F3-4D90-BC3C-1DC518FB6F9A}" destId="{5A5CD892-9135-4CF7-B256-62CF17923BEF}" srcOrd="3" destOrd="0" presId="urn:microsoft.com/office/officeart/2005/8/layout/hList7"/>
    <dgm:cxn modelId="{AF79BC65-4500-4244-B5D6-C2010C4019FB}" type="presParOf" srcId="{2B5693EE-573E-49FE-9C20-83A3D9088626}" destId="{CB3D0AEB-773E-4362-B52A-0FF83257CF0E}" srcOrd="3" destOrd="0" presId="urn:microsoft.com/office/officeart/2005/8/layout/hList7"/>
    <dgm:cxn modelId="{01698AC0-10ED-4FA0-9EDE-50CC1352CFE6}" type="presParOf" srcId="{2B5693EE-573E-49FE-9C20-83A3D9088626}" destId="{A109000F-F04B-4733-8428-C60B40BA3582}" srcOrd="4" destOrd="0" presId="urn:microsoft.com/office/officeart/2005/8/layout/hList7"/>
    <dgm:cxn modelId="{22813369-D77E-4B28-99B0-5256B15FA054}" type="presParOf" srcId="{A109000F-F04B-4733-8428-C60B40BA3582}" destId="{8B926FB0-4161-4201-8F77-5179532510D5}" srcOrd="0" destOrd="0" presId="urn:microsoft.com/office/officeart/2005/8/layout/hList7"/>
    <dgm:cxn modelId="{AABF16AD-6093-43E0-968E-D796FF2188F3}" type="presParOf" srcId="{A109000F-F04B-4733-8428-C60B40BA3582}" destId="{5A4FDB0C-5626-4267-B0BD-1DF909197FEE}" srcOrd="1" destOrd="0" presId="urn:microsoft.com/office/officeart/2005/8/layout/hList7"/>
    <dgm:cxn modelId="{43384A72-F491-4E3B-9A70-B0D832072887}" type="presParOf" srcId="{A109000F-F04B-4733-8428-C60B40BA3582}" destId="{1DF53DAB-7A0F-45A3-8E81-47C35C11DBB0}" srcOrd="2" destOrd="0" presId="urn:microsoft.com/office/officeart/2005/8/layout/hList7"/>
    <dgm:cxn modelId="{B5C04DBE-6B6C-4FF1-87E4-61757F91601D}" type="presParOf" srcId="{A109000F-F04B-4733-8428-C60B40BA3582}" destId="{1C069226-B0E4-4926-A3FC-EE72C6833C3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A77DC-5F97-427B-8DBD-BC1AD318972C}" type="doc">
      <dgm:prSet loTypeId="urn:microsoft.com/office/officeart/2005/8/layout/v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0B377-E94B-41A9-B553-D14A6028DB4E}">
      <dgm:prSet phldrT="[Текст]"/>
      <dgm:spPr/>
      <dgm:t>
        <a:bodyPr/>
        <a:lstStyle/>
        <a:p>
          <a:r>
            <a:rPr lang="ru-RU" dirty="0" smtClean="0"/>
            <a:t>1 группа</a:t>
          </a:r>
          <a:endParaRPr lang="ru-RU" dirty="0"/>
        </a:p>
      </dgm:t>
    </dgm:pt>
    <dgm:pt modelId="{34B8CB43-4583-426E-BF02-A270AA227074}" type="parTrans" cxnId="{15598DD1-90A3-4131-A77D-9E9D893820B6}">
      <dgm:prSet/>
      <dgm:spPr/>
      <dgm:t>
        <a:bodyPr/>
        <a:lstStyle/>
        <a:p>
          <a:endParaRPr lang="ru-RU"/>
        </a:p>
      </dgm:t>
    </dgm:pt>
    <dgm:pt modelId="{96A6EAEE-F4AE-4ADA-8E17-303BBC5644C2}" type="sibTrans" cxnId="{15598DD1-90A3-4131-A77D-9E9D893820B6}">
      <dgm:prSet/>
      <dgm:spPr/>
      <dgm:t>
        <a:bodyPr/>
        <a:lstStyle/>
        <a:p>
          <a:endParaRPr lang="ru-RU"/>
        </a:p>
      </dgm:t>
    </dgm:pt>
    <dgm:pt modelId="{CB2B182B-4CDA-41D1-8F2A-7D1B57DC8725}">
      <dgm:prSet phldrT="[Текст]"/>
      <dgm:spPr/>
      <dgm:t>
        <a:bodyPr/>
        <a:lstStyle/>
        <a:p>
          <a:r>
            <a:rPr lang="ru-RU" dirty="0" smtClean="0"/>
            <a:t>2 группа</a:t>
          </a:r>
          <a:endParaRPr lang="ru-RU" dirty="0"/>
        </a:p>
      </dgm:t>
    </dgm:pt>
    <dgm:pt modelId="{D4411778-B47E-4EB4-8D5D-B9C273157057}" type="parTrans" cxnId="{E850B145-E8CF-414D-9527-F5845DEF33AA}">
      <dgm:prSet/>
      <dgm:spPr/>
      <dgm:t>
        <a:bodyPr/>
        <a:lstStyle/>
        <a:p>
          <a:endParaRPr lang="ru-RU"/>
        </a:p>
      </dgm:t>
    </dgm:pt>
    <dgm:pt modelId="{E19BF602-75F4-4765-953D-132EAE047BDD}" type="sibTrans" cxnId="{E850B145-E8CF-414D-9527-F5845DEF33AA}">
      <dgm:prSet/>
      <dgm:spPr/>
      <dgm:t>
        <a:bodyPr/>
        <a:lstStyle/>
        <a:p>
          <a:endParaRPr lang="ru-RU"/>
        </a:p>
      </dgm:t>
    </dgm:pt>
    <dgm:pt modelId="{F79805D4-4389-43BB-ACC3-253CDB45AC9B}">
      <dgm:prSet phldrT="[Текст]"/>
      <dgm:spPr/>
      <dgm:t>
        <a:bodyPr/>
        <a:lstStyle/>
        <a:p>
          <a:r>
            <a:rPr lang="ru-RU" dirty="0" smtClean="0"/>
            <a:t>3 группа</a:t>
          </a:r>
          <a:endParaRPr lang="ru-RU" dirty="0"/>
        </a:p>
      </dgm:t>
    </dgm:pt>
    <dgm:pt modelId="{81DC0478-4881-40CF-8A27-62A48B1DF0FB}" type="parTrans" cxnId="{17840F90-43D6-454C-BAE6-EC24FCB06CE2}">
      <dgm:prSet/>
      <dgm:spPr/>
      <dgm:t>
        <a:bodyPr/>
        <a:lstStyle/>
        <a:p>
          <a:endParaRPr lang="ru-RU"/>
        </a:p>
      </dgm:t>
    </dgm:pt>
    <dgm:pt modelId="{98C7DE95-F610-42CD-8F31-C0988EFC0418}" type="sibTrans" cxnId="{17840F90-43D6-454C-BAE6-EC24FCB06CE2}">
      <dgm:prSet/>
      <dgm:spPr/>
      <dgm:t>
        <a:bodyPr/>
        <a:lstStyle/>
        <a:p>
          <a:endParaRPr lang="ru-RU"/>
        </a:p>
      </dgm:t>
    </dgm:pt>
    <dgm:pt modelId="{DB4F2CE5-CD35-44DD-8986-9623BD1D198D}">
      <dgm:prSet/>
      <dgm:spPr/>
      <dgm:t>
        <a:bodyPr/>
        <a:lstStyle/>
        <a:p>
          <a:r>
            <a:rPr lang="ru-RU" dirty="0" smtClean="0"/>
            <a:t>Украшение класса;</a:t>
          </a:r>
          <a:endParaRPr lang="ru-RU" dirty="0"/>
        </a:p>
      </dgm:t>
    </dgm:pt>
    <dgm:pt modelId="{CD9C5264-A72C-4FA7-92BA-AB16E56BC0C5}" type="parTrans" cxnId="{0AF21D0E-B687-48F8-82EE-905A19BD1906}">
      <dgm:prSet/>
      <dgm:spPr/>
      <dgm:t>
        <a:bodyPr/>
        <a:lstStyle/>
        <a:p>
          <a:endParaRPr lang="ru-RU"/>
        </a:p>
      </dgm:t>
    </dgm:pt>
    <dgm:pt modelId="{F68C6512-3A54-442A-A8B0-0F251126CFF6}" type="sibTrans" cxnId="{0AF21D0E-B687-48F8-82EE-905A19BD1906}">
      <dgm:prSet/>
      <dgm:spPr/>
      <dgm:t>
        <a:bodyPr/>
        <a:lstStyle/>
        <a:p>
          <a:endParaRPr lang="ru-RU"/>
        </a:p>
      </dgm:t>
    </dgm:pt>
    <dgm:pt modelId="{C61ABE30-7F9B-4DBA-885D-20B790665B25}">
      <dgm:prSet/>
      <dgm:spPr/>
      <dgm:t>
        <a:bodyPr/>
        <a:lstStyle/>
        <a:p>
          <a:r>
            <a:rPr lang="ru-RU" dirty="0" smtClean="0"/>
            <a:t>Инструкция праздника;</a:t>
          </a:r>
          <a:endParaRPr lang="ru-RU" dirty="0"/>
        </a:p>
      </dgm:t>
    </dgm:pt>
    <dgm:pt modelId="{F3341026-42DF-4FA4-AB06-CB096C2C2ACB}" type="parTrans" cxnId="{0E952A77-C23C-4A16-9121-860FD7E2926A}">
      <dgm:prSet/>
      <dgm:spPr/>
      <dgm:t>
        <a:bodyPr/>
        <a:lstStyle/>
        <a:p>
          <a:endParaRPr lang="ru-RU"/>
        </a:p>
      </dgm:t>
    </dgm:pt>
    <dgm:pt modelId="{E084006C-1DF6-44B5-A580-420F8096F6AB}" type="sibTrans" cxnId="{0E952A77-C23C-4A16-9121-860FD7E2926A}">
      <dgm:prSet/>
      <dgm:spPr/>
      <dgm:t>
        <a:bodyPr/>
        <a:lstStyle/>
        <a:p>
          <a:endParaRPr lang="ru-RU"/>
        </a:p>
      </dgm:t>
    </dgm:pt>
    <dgm:pt modelId="{8BA2DF1E-F23C-4CBF-AA21-E9CC1F0C0AAA}">
      <dgm:prSet/>
      <dgm:spPr/>
      <dgm:t>
        <a:bodyPr/>
        <a:lstStyle/>
        <a:p>
          <a:r>
            <a:rPr lang="ru-RU" dirty="0" smtClean="0"/>
            <a:t>Доклад из истории праздника «8 марта»;</a:t>
          </a:r>
          <a:endParaRPr lang="ru-RU" dirty="0"/>
        </a:p>
      </dgm:t>
    </dgm:pt>
    <dgm:pt modelId="{5BF69A75-9D7F-4298-B266-A2C29B388188}" type="parTrans" cxnId="{2C2CE798-5392-4214-A56D-900286E57E32}">
      <dgm:prSet/>
      <dgm:spPr/>
      <dgm:t>
        <a:bodyPr/>
        <a:lstStyle/>
        <a:p>
          <a:endParaRPr lang="ru-RU"/>
        </a:p>
      </dgm:t>
    </dgm:pt>
    <dgm:pt modelId="{125FE6DC-E282-4FED-B37E-3FC78773B30C}" type="sibTrans" cxnId="{2C2CE798-5392-4214-A56D-900286E57E32}">
      <dgm:prSet/>
      <dgm:spPr/>
      <dgm:t>
        <a:bodyPr/>
        <a:lstStyle/>
        <a:p>
          <a:endParaRPr lang="ru-RU"/>
        </a:p>
      </dgm:t>
    </dgm:pt>
    <dgm:pt modelId="{0D4BC814-6EC4-40FB-B55F-EA14A201B8A8}">
      <dgm:prSet/>
      <dgm:spPr/>
      <dgm:t>
        <a:bodyPr/>
        <a:lstStyle/>
        <a:p>
          <a:r>
            <a:rPr lang="ru-RU" dirty="0" smtClean="0"/>
            <a:t>Поздравительная открытка;</a:t>
          </a:r>
          <a:endParaRPr lang="ru-RU" dirty="0"/>
        </a:p>
      </dgm:t>
    </dgm:pt>
    <dgm:pt modelId="{E6969EEF-288E-44A4-B387-E930C987D301}" type="parTrans" cxnId="{EF1515AD-00C6-432F-94F3-96F6133E1061}">
      <dgm:prSet/>
      <dgm:spPr/>
      <dgm:t>
        <a:bodyPr/>
        <a:lstStyle/>
        <a:p>
          <a:endParaRPr lang="ru-RU"/>
        </a:p>
      </dgm:t>
    </dgm:pt>
    <dgm:pt modelId="{1EBBD329-E0C3-40F6-82A7-E8076E3E65DA}" type="sibTrans" cxnId="{EF1515AD-00C6-432F-94F3-96F6133E1061}">
      <dgm:prSet/>
      <dgm:spPr/>
      <dgm:t>
        <a:bodyPr/>
        <a:lstStyle/>
        <a:p>
          <a:endParaRPr lang="ru-RU"/>
        </a:p>
      </dgm:t>
    </dgm:pt>
    <dgm:pt modelId="{F1BE3C87-665A-4E6B-A157-A5458A41C0A9}">
      <dgm:prSet/>
      <dgm:spPr/>
      <dgm:t>
        <a:bodyPr/>
        <a:lstStyle/>
        <a:p>
          <a:r>
            <a:rPr lang="ru-RU" dirty="0" smtClean="0"/>
            <a:t>Стихотворение;</a:t>
          </a:r>
          <a:endParaRPr lang="ru-RU" dirty="0"/>
        </a:p>
      </dgm:t>
    </dgm:pt>
    <dgm:pt modelId="{633965C6-D655-4CDA-83AA-EE5A35FB0F54}" type="parTrans" cxnId="{615D2900-BBEB-47A4-B10A-D5E1AAF47EAB}">
      <dgm:prSet/>
      <dgm:spPr/>
      <dgm:t>
        <a:bodyPr/>
        <a:lstStyle/>
        <a:p>
          <a:endParaRPr lang="ru-RU"/>
        </a:p>
      </dgm:t>
    </dgm:pt>
    <dgm:pt modelId="{7B663F27-6372-477F-AB95-5ACDDE94D8A5}" type="sibTrans" cxnId="{615D2900-BBEB-47A4-B10A-D5E1AAF47EAB}">
      <dgm:prSet/>
      <dgm:spPr/>
      <dgm:t>
        <a:bodyPr/>
        <a:lstStyle/>
        <a:p>
          <a:endParaRPr lang="ru-RU"/>
        </a:p>
      </dgm:t>
    </dgm:pt>
    <dgm:pt modelId="{255D0752-E6C5-474E-983D-267F916E734B}" type="pres">
      <dgm:prSet presAssocID="{CB5A77DC-5F97-427B-8DBD-BC1AD318972C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727E2C-04A9-4656-B42F-0B1A249DE1D8}" type="pres">
      <dgm:prSet presAssocID="{5AE0B377-E94B-41A9-B553-D14A6028DB4E}" presName="linNode" presStyleCnt="0"/>
      <dgm:spPr/>
    </dgm:pt>
    <dgm:pt modelId="{5476AF65-ED9F-474B-AB16-73BFF44F92B2}" type="pres">
      <dgm:prSet presAssocID="{5AE0B377-E94B-41A9-B553-D14A6028DB4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9A17-C11F-4A3A-8617-4A61237A0E5B}" type="pres">
      <dgm:prSet presAssocID="{5AE0B377-E94B-41A9-B553-D14A6028DB4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D23D7-5317-4F9E-B993-5B41D5A47801}" type="pres">
      <dgm:prSet presAssocID="{96A6EAEE-F4AE-4ADA-8E17-303BBC5644C2}" presName="spacing" presStyleCnt="0"/>
      <dgm:spPr/>
    </dgm:pt>
    <dgm:pt modelId="{215946E8-B9F0-414F-B55A-952FFFBC7CBC}" type="pres">
      <dgm:prSet presAssocID="{CB2B182B-4CDA-41D1-8F2A-7D1B57DC8725}" presName="linNode" presStyleCnt="0"/>
      <dgm:spPr/>
    </dgm:pt>
    <dgm:pt modelId="{0EEC992D-AA9E-46DD-A4B8-44892721E88E}" type="pres">
      <dgm:prSet presAssocID="{CB2B182B-4CDA-41D1-8F2A-7D1B57DC872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826DC-FD16-4A18-957D-25BD236E63D9}" type="pres">
      <dgm:prSet presAssocID="{CB2B182B-4CDA-41D1-8F2A-7D1B57DC872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907EF-75DB-4B2F-84B9-7E141EDA0ABC}" type="pres">
      <dgm:prSet presAssocID="{E19BF602-75F4-4765-953D-132EAE047BDD}" presName="spacing" presStyleCnt="0"/>
      <dgm:spPr/>
    </dgm:pt>
    <dgm:pt modelId="{D14B0F6F-06FE-4C01-B453-FC38D1BD0115}" type="pres">
      <dgm:prSet presAssocID="{F79805D4-4389-43BB-ACC3-253CDB45AC9B}" presName="linNode" presStyleCnt="0"/>
      <dgm:spPr/>
    </dgm:pt>
    <dgm:pt modelId="{43B1E24D-239E-42BA-AE3A-055D363F5ACC}" type="pres">
      <dgm:prSet presAssocID="{F79805D4-4389-43BB-ACC3-253CDB45AC9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D01A5-2FBB-4ED6-800C-EBC23066DBDA}" type="pres">
      <dgm:prSet presAssocID="{F79805D4-4389-43BB-ACC3-253CDB45AC9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52A77-C23C-4A16-9121-860FD7E2926A}" srcId="{5AE0B377-E94B-41A9-B553-D14A6028DB4E}" destId="{C61ABE30-7F9B-4DBA-885D-20B790665B25}" srcOrd="1" destOrd="0" parTransId="{F3341026-42DF-4FA4-AB06-CB096C2C2ACB}" sibTransId="{E084006C-1DF6-44B5-A580-420F8096F6AB}"/>
    <dgm:cxn modelId="{981C8FEF-E4EF-43CE-B05F-485457FA0844}" type="presOf" srcId="{0D4BC814-6EC4-40FB-B55F-EA14A201B8A8}" destId="{27CD01A5-2FBB-4ED6-800C-EBC23066DBDA}" srcOrd="0" destOrd="0" presId="urn:microsoft.com/office/officeart/2005/8/layout/vList6"/>
    <dgm:cxn modelId="{3C3DA9C6-D110-485D-BA70-EED3307BFBAA}" type="presOf" srcId="{CB5A77DC-5F97-427B-8DBD-BC1AD318972C}" destId="{255D0752-E6C5-474E-983D-267F916E734B}" srcOrd="0" destOrd="0" presId="urn:microsoft.com/office/officeart/2005/8/layout/vList6"/>
    <dgm:cxn modelId="{28D6E08C-60A5-4A30-B047-122D6ED224B1}" type="presOf" srcId="{DB4F2CE5-CD35-44DD-8986-9623BD1D198D}" destId="{ED979A17-C11F-4A3A-8617-4A61237A0E5B}" srcOrd="0" destOrd="0" presId="urn:microsoft.com/office/officeart/2005/8/layout/vList6"/>
    <dgm:cxn modelId="{ED49A73B-687E-4AEF-90E8-1B8EEC791AAF}" type="presOf" srcId="{C61ABE30-7F9B-4DBA-885D-20B790665B25}" destId="{ED979A17-C11F-4A3A-8617-4A61237A0E5B}" srcOrd="0" destOrd="1" presId="urn:microsoft.com/office/officeart/2005/8/layout/vList6"/>
    <dgm:cxn modelId="{7164A8A7-3BBA-436C-898A-FC7A1F267566}" type="presOf" srcId="{5AE0B377-E94B-41A9-B553-D14A6028DB4E}" destId="{5476AF65-ED9F-474B-AB16-73BFF44F92B2}" srcOrd="0" destOrd="0" presId="urn:microsoft.com/office/officeart/2005/8/layout/vList6"/>
    <dgm:cxn modelId="{EFA3AFA6-3E54-4981-A231-9FF46A1D3D28}" type="presOf" srcId="{CB2B182B-4CDA-41D1-8F2A-7D1B57DC8725}" destId="{0EEC992D-AA9E-46DD-A4B8-44892721E88E}" srcOrd="0" destOrd="0" presId="urn:microsoft.com/office/officeart/2005/8/layout/vList6"/>
    <dgm:cxn modelId="{EF1515AD-00C6-432F-94F3-96F6133E1061}" srcId="{F79805D4-4389-43BB-ACC3-253CDB45AC9B}" destId="{0D4BC814-6EC4-40FB-B55F-EA14A201B8A8}" srcOrd="0" destOrd="0" parTransId="{E6969EEF-288E-44A4-B387-E930C987D301}" sibTransId="{1EBBD329-E0C3-40F6-82A7-E8076E3E65DA}"/>
    <dgm:cxn modelId="{0AF21D0E-B687-48F8-82EE-905A19BD1906}" srcId="{5AE0B377-E94B-41A9-B553-D14A6028DB4E}" destId="{DB4F2CE5-CD35-44DD-8986-9623BD1D198D}" srcOrd="0" destOrd="0" parTransId="{CD9C5264-A72C-4FA7-92BA-AB16E56BC0C5}" sibTransId="{F68C6512-3A54-442A-A8B0-0F251126CFF6}"/>
    <dgm:cxn modelId="{33E887CF-CE10-404C-BDC7-0D404437D08B}" type="presOf" srcId="{F1BE3C87-665A-4E6B-A157-A5458A41C0A9}" destId="{27CD01A5-2FBB-4ED6-800C-EBC23066DBDA}" srcOrd="0" destOrd="1" presId="urn:microsoft.com/office/officeart/2005/8/layout/vList6"/>
    <dgm:cxn modelId="{17840F90-43D6-454C-BAE6-EC24FCB06CE2}" srcId="{CB5A77DC-5F97-427B-8DBD-BC1AD318972C}" destId="{F79805D4-4389-43BB-ACC3-253CDB45AC9B}" srcOrd="2" destOrd="0" parTransId="{81DC0478-4881-40CF-8A27-62A48B1DF0FB}" sibTransId="{98C7DE95-F610-42CD-8F31-C0988EFC0418}"/>
    <dgm:cxn modelId="{E850B145-E8CF-414D-9527-F5845DEF33AA}" srcId="{CB5A77DC-5F97-427B-8DBD-BC1AD318972C}" destId="{CB2B182B-4CDA-41D1-8F2A-7D1B57DC8725}" srcOrd="1" destOrd="0" parTransId="{D4411778-B47E-4EB4-8D5D-B9C273157057}" sibTransId="{E19BF602-75F4-4765-953D-132EAE047BDD}"/>
    <dgm:cxn modelId="{15598DD1-90A3-4131-A77D-9E9D893820B6}" srcId="{CB5A77DC-5F97-427B-8DBD-BC1AD318972C}" destId="{5AE0B377-E94B-41A9-B553-D14A6028DB4E}" srcOrd="0" destOrd="0" parTransId="{34B8CB43-4583-426E-BF02-A270AA227074}" sibTransId="{96A6EAEE-F4AE-4ADA-8E17-303BBC5644C2}"/>
    <dgm:cxn modelId="{615D2900-BBEB-47A4-B10A-D5E1AAF47EAB}" srcId="{F79805D4-4389-43BB-ACC3-253CDB45AC9B}" destId="{F1BE3C87-665A-4E6B-A157-A5458A41C0A9}" srcOrd="1" destOrd="0" parTransId="{633965C6-D655-4CDA-83AA-EE5A35FB0F54}" sibTransId="{7B663F27-6372-477F-AB95-5ACDDE94D8A5}"/>
    <dgm:cxn modelId="{2C2CE798-5392-4214-A56D-900286E57E32}" srcId="{CB2B182B-4CDA-41D1-8F2A-7D1B57DC8725}" destId="{8BA2DF1E-F23C-4CBF-AA21-E9CC1F0C0AAA}" srcOrd="0" destOrd="0" parTransId="{5BF69A75-9D7F-4298-B266-A2C29B388188}" sibTransId="{125FE6DC-E282-4FED-B37E-3FC78773B30C}"/>
    <dgm:cxn modelId="{2D12A9BC-EE4F-4CC6-82DD-CD69A23B3D09}" type="presOf" srcId="{F79805D4-4389-43BB-ACC3-253CDB45AC9B}" destId="{43B1E24D-239E-42BA-AE3A-055D363F5ACC}" srcOrd="0" destOrd="0" presId="urn:microsoft.com/office/officeart/2005/8/layout/vList6"/>
    <dgm:cxn modelId="{2A290156-4229-40D9-8BAB-21A6E1238A82}" type="presOf" srcId="{8BA2DF1E-F23C-4CBF-AA21-E9CC1F0C0AAA}" destId="{7CC826DC-FD16-4A18-957D-25BD236E63D9}" srcOrd="0" destOrd="0" presId="urn:microsoft.com/office/officeart/2005/8/layout/vList6"/>
    <dgm:cxn modelId="{8EE35943-7FC8-4A28-B7B3-D619381B605D}" type="presParOf" srcId="{255D0752-E6C5-474E-983D-267F916E734B}" destId="{6B727E2C-04A9-4656-B42F-0B1A249DE1D8}" srcOrd="0" destOrd="0" presId="urn:microsoft.com/office/officeart/2005/8/layout/vList6"/>
    <dgm:cxn modelId="{E3F4BF27-72E6-46AE-AB5A-E2E89A486E69}" type="presParOf" srcId="{6B727E2C-04A9-4656-B42F-0B1A249DE1D8}" destId="{5476AF65-ED9F-474B-AB16-73BFF44F92B2}" srcOrd="0" destOrd="0" presId="urn:microsoft.com/office/officeart/2005/8/layout/vList6"/>
    <dgm:cxn modelId="{C56D738E-C798-45C4-831F-8673ACFB4212}" type="presParOf" srcId="{6B727E2C-04A9-4656-B42F-0B1A249DE1D8}" destId="{ED979A17-C11F-4A3A-8617-4A61237A0E5B}" srcOrd="1" destOrd="0" presId="urn:microsoft.com/office/officeart/2005/8/layout/vList6"/>
    <dgm:cxn modelId="{AAED7E4E-E007-4CCC-8391-5684A3D7ED75}" type="presParOf" srcId="{255D0752-E6C5-474E-983D-267F916E734B}" destId="{76DD23D7-5317-4F9E-B993-5B41D5A47801}" srcOrd="1" destOrd="0" presId="urn:microsoft.com/office/officeart/2005/8/layout/vList6"/>
    <dgm:cxn modelId="{F0532C67-7255-443B-BFE0-4695B5807A1D}" type="presParOf" srcId="{255D0752-E6C5-474E-983D-267F916E734B}" destId="{215946E8-B9F0-414F-B55A-952FFFBC7CBC}" srcOrd="2" destOrd="0" presId="urn:microsoft.com/office/officeart/2005/8/layout/vList6"/>
    <dgm:cxn modelId="{3A555B57-F054-4310-BC28-2ED6EF357955}" type="presParOf" srcId="{215946E8-B9F0-414F-B55A-952FFFBC7CBC}" destId="{0EEC992D-AA9E-46DD-A4B8-44892721E88E}" srcOrd="0" destOrd="0" presId="urn:microsoft.com/office/officeart/2005/8/layout/vList6"/>
    <dgm:cxn modelId="{A1664295-4291-4BCD-A0FB-63FE0CFB9654}" type="presParOf" srcId="{215946E8-B9F0-414F-B55A-952FFFBC7CBC}" destId="{7CC826DC-FD16-4A18-957D-25BD236E63D9}" srcOrd="1" destOrd="0" presId="urn:microsoft.com/office/officeart/2005/8/layout/vList6"/>
    <dgm:cxn modelId="{B7E5BCA4-BA28-45DC-A591-1D8B2791DC93}" type="presParOf" srcId="{255D0752-E6C5-474E-983D-267F916E734B}" destId="{0FD907EF-75DB-4B2F-84B9-7E141EDA0ABC}" srcOrd="3" destOrd="0" presId="urn:microsoft.com/office/officeart/2005/8/layout/vList6"/>
    <dgm:cxn modelId="{5C298E38-5C73-4CEC-BAB6-C7E57E7BAFCB}" type="presParOf" srcId="{255D0752-E6C5-474E-983D-267F916E734B}" destId="{D14B0F6F-06FE-4C01-B453-FC38D1BD0115}" srcOrd="4" destOrd="0" presId="urn:microsoft.com/office/officeart/2005/8/layout/vList6"/>
    <dgm:cxn modelId="{ACA18BC9-A736-4938-8F86-A7D0C978600A}" type="presParOf" srcId="{D14B0F6F-06FE-4C01-B453-FC38D1BD0115}" destId="{43B1E24D-239E-42BA-AE3A-055D363F5ACC}" srcOrd="0" destOrd="0" presId="urn:microsoft.com/office/officeart/2005/8/layout/vList6"/>
    <dgm:cxn modelId="{2975C7B5-7A63-4653-8D9E-3CCD1F71A001}" type="presParOf" srcId="{D14B0F6F-06FE-4C01-B453-FC38D1BD0115}" destId="{27CD01A5-2FBB-4ED6-800C-EBC23066DB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8D645-9699-4BE0-A076-67D5356A3B56}">
      <dsp:nvSpPr>
        <dsp:cNvPr id="0" name=""/>
        <dsp:cNvSpPr/>
      </dsp:nvSpPr>
      <dsp:spPr>
        <a:xfrm>
          <a:off x="0" y="-3406"/>
          <a:ext cx="1634623" cy="6152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Подарки</a:t>
          </a:r>
          <a:endParaRPr lang="ru-RU" sz="3100" kern="1200" dirty="0"/>
        </a:p>
      </dsp:txBody>
      <dsp:txXfrm>
        <a:off x="0" y="2457486"/>
        <a:ext cx="1634623" cy="2460892"/>
      </dsp:txXfrm>
    </dsp:sp>
    <dsp:sp modelId="{8E73EECF-70F1-4ED7-B256-2F75E3DD1496}">
      <dsp:nvSpPr>
        <dsp:cNvPr id="0" name=""/>
        <dsp:cNvSpPr/>
      </dsp:nvSpPr>
      <dsp:spPr>
        <a:xfrm>
          <a:off x="50089" y="323953"/>
          <a:ext cx="1536545" cy="20486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4D193A-405C-44DB-8F3D-85594CFCDB8E}">
      <dsp:nvSpPr>
        <dsp:cNvPr id="0" name=""/>
        <dsp:cNvSpPr/>
      </dsp:nvSpPr>
      <dsp:spPr>
        <a:xfrm>
          <a:off x="1684712" y="-45180"/>
          <a:ext cx="1634623" cy="6152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Украшения</a:t>
          </a:r>
          <a:endParaRPr lang="ru-RU" sz="3100" kern="1200" dirty="0"/>
        </a:p>
      </dsp:txBody>
      <dsp:txXfrm>
        <a:off x="1684712" y="2415712"/>
        <a:ext cx="1634623" cy="2460892"/>
      </dsp:txXfrm>
    </dsp:sp>
    <dsp:sp modelId="{5A5CD892-9135-4CF7-B256-62CF17923BEF}">
      <dsp:nvSpPr>
        <dsp:cNvPr id="0" name=""/>
        <dsp:cNvSpPr/>
      </dsp:nvSpPr>
      <dsp:spPr>
        <a:xfrm>
          <a:off x="1733751" y="323953"/>
          <a:ext cx="1536545" cy="204869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926FB0-4161-4201-8F77-5179532510D5}">
      <dsp:nvSpPr>
        <dsp:cNvPr id="0" name=""/>
        <dsp:cNvSpPr/>
      </dsp:nvSpPr>
      <dsp:spPr>
        <a:xfrm>
          <a:off x="3368374" y="-45180"/>
          <a:ext cx="1634623" cy="6152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История</a:t>
          </a:r>
          <a:endParaRPr lang="ru-RU" sz="3100" kern="1200" dirty="0"/>
        </a:p>
      </dsp:txBody>
      <dsp:txXfrm>
        <a:off x="3368374" y="2415712"/>
        <a:ext cx="1634623" cy="2460892"/>
      </dsp:txXfrm>
    </dsp:sp>
    <dsp:sp modelId="{1C069226-B0E4-4926-A3FC-EE72C6833C3E}">
      <dsp:nvSpPr>
        <dsp:cNvPr id="0" name=""/>
        <dsp:cNvSpPr/>
      </dsp:nvSpPr>
      <dsp:spPr>
        <a:xfrm>
          <a:off x="3417412" y="323953"/>
          <a:ext cx="1536545" cy="20486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9D7416-FB3F-499C-93F3-D9E67BD953DB}">
      <dsp:nvSpPr>
        <dsp:cNvPr id="0" name=""/>
        <dsp:cNvSpPr/>
      </dsp:nvSpPr>
      <dsp:spPr>
        <a:xfrm>
          <a:off x="72017" y="4478632"/>
          <a:ext cx="4860013" cy="17187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79A17-C11F-4A3A-8617-4A61237A0E5B}">
      <dsp:nvSpPr>
        <dsp:cNvPr id="0" name=""/>
        <dsp:cNvSpPr/>
      </dsp:nvSpPr>
      <dsp:spPr>
        <a:xfrm rot="10800000">
          <a:off x="0" y="0"/>
          <a:ext cx="3635530" cy="13951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Украшение класса;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Инструкция праздника;</a:t>
          </a:r>
          <a:endParaRPr lang="ru-RU" sz="1900" kern="1200" dirty="0"/>
        </a:p>
      </dsp:txBody>
      <dsp:txXfrm rot="10800000">
        <a:off x="523183" y="174394"/>
        <a:ext cx="3112347" cy="1046366"/>
      </dsp:txXfrm>
    </dsp:sp>
    <dsp:sp modelId="{5476AF65-ED9F-474B-AB16-73BFF44F92B2}">
      <dsp:nvSpPr>
        <dsp:cNvPr id="0" name=""/>
        <dsp:cNvSpPr/>
      </dsp:nvSpPr>
      <dsp:spPr>
        <a:xfrm>
          <a:off x="3635530" y="0"/>
          <a:ext cx="2423687" cy="1395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1 группа</a:t>
          </a:r>
          <a:endParaRPr lang="ru-RU" sz="4100" kern="1200" dirty="0"/>
        </a:p>
      </dsp:txBody>
      <dsp:txXfrm>
        <a:off x="3703636" y="68106"/>
        <a:ext cx="2287475" cy="1258942"/>
      </dsp:txXfrm>
    </dsp:sp>
    <dsp:sp modelId="{7CC826DC-FD16-4A18-957D-25BD236E63D9}">
      <dsp:nvSpPr>
        <dsp:cNvPr id="0" name=""/>
        <dsp:cNvSpPr/>
      </dsp:nvSpPr>
      <dsp:spPr>
        <a:xfrm rot="10800000">
          <a:off x="0" y="1534670"/>
          <a:ext cx="3635530" cy="13951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Доклад из истории праздника «8 марта»;</a:t>
          </a:r>
          <a:endParaRPr lang="ru-RU" sz="1900" kern="1200" dirty="0"/>
        </a:p>
      </dsp:txBody>
      <dsp:txXfrm rot="10800000">
        <a:off x="523183" y="1709064"/>
        <a:ext cx="3112347" cy="1046366"/>
      </dsp:txXfrm>
    </dsp:sp>
    <dsp:sp modelId="{0EEC992D-AA9E-46DD-A4B8-44892721E88E}">
      <dsp:nvSpPr>
        <dsp:cNvPr id="0" name=""/>
        <dsp:cNvSpPr/>
      </dsp:nvSpPr>
      <dsp:spPr>
        <a:xfrm>
          <a:off x="3635530" y="1534670"/>
          <a:ext cx="2423687" cy="1395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2 группа</a:t>
          </a:r>
          <a:endParaRPr lang="ru-RU" sz="4100" kern="1200" dirty="0"/>
        </a:p>
      </dsp:txBody>
      <dsp:txXfrm>
        <a:off x="3703636" y="1602776"/>
        <a:ext cx="2287475" cy="1258942"/>
      </dsp:txXfrm>
    </dsp:sp>
    <dsp:sp modelId="{27CD01A5-2FBB-4ED6-800C-EBC23066DBDA}">
      <dsp:nvSpPr>
        <dsp:cNvPr id="0" name=""/>
        <dsp:cNvSpPr/>
      </dsp:nvSpPr>
      <dsp:spPr>
        <a:xfrm rot="10800000">
          <a:off x="0" y="3069340"/>
          <a:ext cx="3635530" cy="13951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Поздравительная открытка;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Стихотворение;</a:t>
          </a:r>
          <a:endParaRPr lang="ru-RU" sz="1900" kern="1200" dirty="0"/>
        </a:p>
      </dsp:txBody>
      <dsp:txXfrm rot="10800000">
        <a:off x="523183" y="3243734"/>
        <a:ext cx="3112347" cy="1046366"/>
      </dsp:txXfrm>
    </dsp:sp>
    <dsp:sp modelId="{43B1E24D-239E-42BA-AE3A-055D363F5ACC}">
      <dsp:nvSpPr>
        <dsp:cNvPr id="0" name=""/>
        <dsp:cNvSpPr/>
      </dsp:nvSpPr>
      <dsp:spPr>
        <a:xfrm>
          <a:off x="3635530" y="3069340"/>
          <a:ext cx="2423687" cy="1395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3 группа</a:t>
          </a:r>
          <a:endParaRPr lang="ru-RU" sz="4100" kern="1200" dirty="0"/>
        </a:p>
      </dsp:txBody>
      <dsp:txXfrm>
        <a:off x="3703636" y="3137446"/>
        <a:ext cx="2287475" cy="125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7950E4-A2F8-4D4A-9051-FD9B96502D7C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F0D5EB-7741-401D-BECB-F2EF0B46D9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43"/>
            <a:ext cx="9144000" cy="7056783"/>
          </a:xfrm>
          <a:prstGeom prst="rect">
            <a:avLst/>
          </a:prstGeom>
          <a:effectLst>
            <a:glow>
              <a:schemeClr val="accent1"/>
            </a:glow>
            <a:reflection stA="25000" endPos="65000" dist="508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158417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</a:t>
            </a:r>
          </a:p>
          <a:p>
            <a:pPr 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Клюквинская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школа-интернат»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7" y="3789041"/>
            <a:ext cx="7175351" cy="3068960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/>
              <a:t>Учитель математики: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err="1" smtClean="0"/>
              <a:t>Бурачкова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Ирина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8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7056783"/>
          </a:xfrm>
          <a:prstGeom prst="rect">
            <a:avLst/>
          </a:prstGeom>
          <a:effectLst>
            <a:glow>
              <a:schemeClr val="accent1"/>
            </a:glow>
            <a:reflection stA="25000" endPos="650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9144000" cy="812530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Цветет весна на улице,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Вовсю щебечут птицы.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Сугробы тают и вода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ручьем струится.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солнце в небе ясном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шепчет из окна: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Проснись, сегодня праздник!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вставать пора!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изумление —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старший брат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в угощение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праздничный салат.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торопился —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купил букет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желтеньких кружочков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маленьких конфет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я не зря проснулась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рано поутру,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стол сама накрою,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 я пыль протру.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Стараемся мы дружно,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в этот день весенний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мы для мамы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Любимой поздравление!</a:t>
            </a:r>
          </a:p>
        </p:txBody>
      </p:sp>
    </p:spTree>
    <p:extLst>
      <p:ext uri="{BB962C8B-B14F-4D97-AF65-F5344CB8AC3E}">
        <p14:creationId xmlns:p14="http://schemas.microsoft.com/office/powerpoint/2010/main" val="29524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2"/>
            <a:ext cx="6156176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57500" y="1628800"/>
            <a:ext cx="6786500" cy="24233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Международный </a:t>
            </a:r>
            <a:r>
              <a:rPr lang="ru-RU" dirty="0"/>
              <a:t>ж</a:t>
            </a:r>
            <a:r>
              <a:rPr lang="ru-RU" dirty="0" smtClean="0"/>
              <a:t>енский день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78088" y="1700808"/>
            <a:ext cx="5970494" cy="8354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классного часа: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6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2"/>
            <a:ext cx="6156176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5437983"/>
              </p:ext>
            </p:extLst>
          </p:nvPr>
        </p:nvGraphicFramePr>
        <p:xfrm>
          <a:off x="4139952" y="548680"/>
          <a:ext cx="5004048" cy="615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 rot="165493">
            <a:off x="4807950" y="5323710"/>
            <a:ext cx="3940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 праздника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24055"/>
            <a:ext cx="1242955" cy="1850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40" y="3276455"/>
            <a:ext cx="1242955" cy="1850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49" y="3276455"/>
            <a:ext cx="1242955" cy="18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2"/>
            <a:ext cx="6156176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18126828"/>
              </p:ext>
            </p:extLst>
          </p:nvPr>
        </p:nvGraphicFramePr>
        <p:xfrm>
          <a:off x="3084782" y="1124744"/>
          <a:ext cx="605921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2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7056783"/>
          </a:xfrm>
          <a:prstGeom prst="rect">
            <a:avLst/>
          </a:prstGeom>
          <a:effectLst>
            <a:glow>
              <a:schemeClr val="accent1"/>
            </a:glow>
            <a:reflection stA="25000" endPos="65000" dist="50800" dir="5400000" sy="-100000" algn="bl" rotWithShape="0"/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4722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45132" cy="112481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3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</TotalTime>
  <Words>60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Учитель математики: Бурачкова  Ирина Сергеевна</vt:lpstr>
      <vt:lpstr>Презентация PowerPoint</vt:lpstr>
      <vt:lpstr>Международный женский день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Бурачкова</dc:creator>
  <cp:lastModifiedBy>Ирина Бурачкова</cp:lastModifiedBy>
  <cp:revision>12</cp:revision>
  <dcterms:created xsi:type="dcterms:W3CDTF">2015-02-22T09:15:36Z</dcterms:created>
  <dcterms:modified xsi:type="dcterms:W3CDTF">2015-02-24T08:48:46Z</dcterms:modified>
</cp:coreProperties>
</file>