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2" r:id="rId3"/>
    <p:sldId id="283" r:id="rId4"/>
    <p:sldId id="285" r:id="rId5"/>
    <p:sldId id="287" r:id="rId6"/>
    <p:sldId id="286" r:id="rId7"/>
    <p:sldId id="28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7D19-6076-4DB9-8F92-5E1B49AA845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B0EC5-6EEC-430D-8C4E-0D26D7506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0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B156E8-5401-4B8B-828A-3ABD67B8F7B0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280648" cy="2664296"/>
          </a:xfrm>
        </p:spPr>
        <p:txBody>
          <a:bodyPr/>
          <a:lstStyle/>
          <a:p>
            <a:r>
              <a:rPr lang="ru-RU" b="1" dirty="0" smtClean="0"/>
              <a:t>СМУТНОЕ ВРЕМЯ В РОССИИ (1598-1613).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33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" y="0"/>
            <a:ext cx="9152967" cy="6858000"/>
          </a:xfrm>
        </p:spPr>
      </p:pic>
    </p:spTree>
    <p:extLst>
      <p:ext uri="{BB962C8B-B14F-4D97-AF65-F5344CB8AC3E}">
        <p14:creationId xmlns:p14="http://schemas.microsoft.com/office/powerpoint/2010/main" val="25899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732395"/>
          </a:xfrm>
        </p:spPr>
      </p:pic>
    </p:spTree>
    <p:extLst>
      <p:ext uri="{BB962C8B-B14F-4D97-AF65-F5344CB8AC3E}">
        <p14:creationId xmlns:p14="http://schemas.microsoft.com/office/powerpoint/2010/main" val="5178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00800" cy="990600"/>
          </a:xfrm>
        </p:spPr>
        <p:txBody>
          <a:bodyPr/>
          <a:lstStyle/>
          <a:p>
            <a:pPr algn="ctr"/>
            <a:r>
              <a:rPr lang="ru-RU" b="1" dirty="0" smtClean="0"/>
              <a:t>Патриарх </a:t>
            </a:r>
            <a:r>
              <a:rPr lang="ru-RU" b="1" dirty="0" err="1" smtClean="0"/>
              <a:t>Гермоген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04940"/>
            <a:ext cx="4320480" cy="5753060"/>
          </a:xfrm>
        </p:spPr>
      </p:pic>
    </p:spTree>
    <p:extLst>
      <p:ext uri="{BB962C8B-B14F-4D97-AF65-F5344CB8AC3E}">
        <p14:creationId xmlns:p14="http://schemas.microsoft.com/office/powerpoint/2010/main" val="16145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0" b="2643"/>
          <a:stretch/>
        </p:blipFill>
        <p:spPr>
          <a:xfrm>
            <a:off x="-1304" y="1556792"/>
            <a:ext cx="9144000" cy="5112568"/>
          </a:xfrm>
        </p:spPr>
      </p:pic>
      <p:sp>
        <p:nvSpPr>
          <p:cNvPr id="5" name="TextBox 4"/>
          <p:cNvSpPr txBox="1"/>
          <p:nvPr/>
        </p:nvSpPr>
        <p:spPr>
          <a:xfrm>
            <a:off x="952361" y="69269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ИВАН БОЛОТНИКОВ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167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660"/>
          </a:xfrm>
        </p:spPr>
      </p:pic>
    </p:spTree>
    <p:extLst>
      <p:ext uri="{BB962C8B-B14F-4D97-AF65-F5344CB8AC3E}">
        <p14:creationId xmlns:p14="http://schemas.microsoft.com/office/powerpoint/2010/main" val="11596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Хронология событий.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07504" y="1412776"/>
            <a:ext cx="9036496" cy="52565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630410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1598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107624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1613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519647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1601-1603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30120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1601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3042" y="423605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1605, апрель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1347" y="396212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16..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9852" y="31409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1606-1607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403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Урок усвоен!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4000"/>
            <a:ext cx="3652089" cy="5364000"/>
          </a:xfrm>
        </p:spPr>
      </p:pic>
    </p:spTree>
    <p:extLst>
      <p:ext uri="{BB962C8B-B14F-4D97-AF65-F5344CB8AC3E}">
        <p14:creationId xmlns:p14="http://schemas.microsoft.com/office/powerpoint/2010/main" val="6769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2585</TotalTime>
  <Words>27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Ясность</vt:lpstr>
      <vt:lpstr>СМУТНОЕ ВРЕМЯ В РОССИИ (1598-1613).</vt:lpstr>
      <vt:lpstr>Презентация PowerPoint</vt:lpstr>
      <vt:lpstr>Презентация PowerPoint</vt:lpstr>
      <vt:lpstr>Патриарх Гермоген</vt:lpstr>
      <vt:lpstr>Презентация PowerPoint</vt:lpstr>
      <vt:lpstr>Презентация PowerPoint</vt:lpstr>
      <vt:lpstr>Хронология событий.</vt:lpstr>
      <vt:lpstr>Урок усвоен!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новой европейской науки</dc:title>
  <dc:creator>Глеб</dc:creator>
  <cp:lastModifiedBy>Глеб</cp:lastModifiedBy>
  <cp:revision>87</cp:revision>
  <dcterms:created xsi:type="dcterms:W3CDTF">2015-09-22T21:06:47Z</dcterms:created>
  <dcterms:modified xsi:type="dcterms:W3CDTF">2015-10-20T21:59:48Z</dcterms:modified>
</cp:coreProperties>
</file>