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676F9-9F67-403A-AC69-FDEBE39ED4AA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51E9F8-672F-42E2-88FE-73DF998120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785794"/>
            <a:ext cx="6843706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Средневековый город.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071942"/>
            <a:ext cx="3857652" cy="1566858"/>
          </a:xfrm>
        </p:spPr>
        <p:txBody>
          <a:bodyPr numCol="1">
            <a:normAutofit/>
          </a:bodyPr>
          <a:lstStyle/>
          <a:p>
            <a:pPr algn="l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Выполнила:</a:t>
            </a: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Докучаева Евгения.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0115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Население городов Западной Европы.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500174"/>
            <a:ext cx="35004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Города в средневековой Европе были небольшими. Наши привычные масштабы "мегаполиса" совсем не применимы к ним. Даже Великий Рим во времена расцвета империи насчитывал всего около 1 миллиона жителей. В среднем же городе Западной Европы в описываемые времена жило не больше 5-7 тыс. человек. Город с населением 15-20 тыс. уже считался большим, а население 40-50 тыс. было только в столицах крупных государств, таких как Лондон или Париж. Совсем маленький городок мог насчитывать всего 2-3 тыс. жителей.</a:t>
            </a:r>
            <a:endParaRPr lang="ru-RU" dirty="0"/>
          </a:p>
        </p:txBody>
      </p:sp>
      <p:pic>
        <p:nvPicPr>
          <p:cNvPr id="6146" name="Picture 2" descr="http://pawelzych.com/uploads/m1-copy--1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4429124" cy="512920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1.liveinternet.ru/images/attach/c/7/94/785/94785877_Srednevekovuyy_gor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4429124" cy="53578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Места нахождения городов.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643050"/>
            <a:ext cx="36433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Города строились по берегам рек, вдоль крупных трактов или вокруг замков. Если город ставился на дороге, то участок этой дороги в пределах города превращался в главную городскую улицу. В прибрежных городах главной улицей обычно становилась дорога, ведущая от замка сеньора (или другого главного здания города) к берегу. Реже главная улица тянулась вдоль реки или морского берега (это характерно для городов, выросших из рыбацких поселков).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Власть в средневековом городе.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071678"/>
            <a:ext cx="30718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Власть в средневековом городе можно разделить на административную, судебную, экономическую и военную.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3929066"/>
            <a:ext cx="2857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Были, конечно города, пользовавшиеся полным самоуправлением, но было их немного и существовали они недолго.</a:t>
            </a:r>
            <a:endParaRPr lang="ru-RU" dirty="0"/>
          </a:p>
        </p:txBody>
      </p:sp>
      <p:pic>
        <p:nvPicPr>
          <p:cNvPr id="4098" name="Picture 2" descr="http://i62.tinypic.com/bhda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571612"/>
            <a:ext cx="4714876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Человек в обществе.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14488"/>
            <a:ext cx="38576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Городское общество было не менее жестко структурированным и подчинялось не менее строгим законам, чем общество феодальное.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714752"/>
            <a:ext cx="35719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Чтобы сохранить свой статус, не выпасть и не быть изгнанным из городского сообщества горожанин должен был соблюдать тысячи писаных и неписаных правил и законов, которые связывали его жизнь.</a:t>
            </a:r>
            <a:endParaRPr lang="ru-RU" dirty="0"/>
          </a:p>
        </p:txBody>
      </p:sp>
      <p:pic>
        <p:nvPicPr>
          <p:cNvPr id="3074" name="Picture 2" descr="http://images.cdn.bridgemanart.com/api/1.0/image/600wm.LLJ.1004160.7055475/6108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00174"/>
            <a:ext cx="4143371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071546"/>
            <a:ext cx="6972320" cy="4286280"/>
          </a:xfrm>
        </p:spPr>
        <p:txBody>
          <a:bodyPr/>
          <a:lstStyle/>
          <a:p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Спасибо  за  внимание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142984"/>
            <a:ext cx="2220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Источники: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928802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en-US" sz="2000" dirty="0" smtClean="0"/>
              <a:t>http://velizariy.kiev.ua/avallon/stronghold/sity8.htm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786058"/>
            <a:ext cx="6929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black"/>
                </a:solidFill>
              </a:rPr>
              <a:t>http://uslide.ru/obschestvoznaniya/7879-srednevekoviy-gorod.html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71475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http://historic.ru/books/item/f00/s00/z0000032/st021.shtml http://ukrmap.su/ru-wh7/1161.html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291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Средневековый город.</vt:lpstr>
      <vt:lpstr>Население городов Западной Европы.</vt:lpstr>
      <vt:lpstr>Места нахождения городов.</vt:lpstr>
      <vt:lpstr>Власть в средневековом городе.</vt:lpstr>
      <vt:lpstr>Человек в обществе.</vt:lpstr>
      <vt:lpstr>Спасибо  за  внимание.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2015-11-08T10:29:18Z</dcterms:created>
  <dcterms:modified xsi:type="dcterms:W3CDTF">2015-11-11T08:32:49Z</dcterms:modified>
</cp:coreProperties>
</file>