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12/5/2014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7800" y="1295400"/>
            <a:ext cx="7696200" cy="24384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Герои Удмуртии в годы великой отечественной войны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1600" y="5181600"/>
            <a:ext cx="35052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Презентацию выполнила: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Жуйкова Софья 8 «И»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7467600" cy="762000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Бисеров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Кузьма Федорович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48768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Родился 1 июля 1923г.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д. Шляшор Кезского района УАССР в семье крестьянина. 1942г. добровольно ушел в Красную Армию, призван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улигинским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райвоенкоматом. Пройдя курс обучения, К. Ф.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Бисеров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стал наводчиком 45-миллиметрового противотанкового орудия. В конце мая 1943г.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рибыл на Центральный фронт в 1-ю батарею 207-го гвардейского стрелкового полка 70-й гвардейской дивизии 13-й армии..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User\Desktop\bcn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066800"/>
            <a:ext cx="3581400" cy="4765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54864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дни битвы на Курской дуге он принял боевое «крещение». 6 июля 1943 г. 1-я батарея занимала огневые позиции на танкоопасном направлении севернее с. Ольховатки Курской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области.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переднему краю нашей обороны двигались 65 танков противника при поддержке автоматчиков.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Бисеров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прямой наводкой бил по вражеским машинам. 8 июля на его счету было уже 22 уничтоженных танка. 9 июля уничтожил ещё 4 танка, мотоцикл и самоходную пушку.  Когда кончились боеприпасы, наводчик орудия, взяв в руки винтовку, уничтожил 27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гитлеровцев.</a:t>
            </a:r>
            <a:endParaRPr lang="ru-RU" dirty="0"/>
          </a:p>
        </p:txBody>
      </p:sp>
      <p:pic>
        <p:nvPicPr>
          <p:cNvPr id="3074" name="Picture 2" descr="C:\Users\User\Desktop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81000"/>
            <a:ext cx="3571875" cy="495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914400"/>
            <a:ext cx="52578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>  25 июля 1943 г. При отражении вражеской контратаки он погиб. Похоронен в селе Нижняя Смородена Поныревского района Курской области. Кузьме Федоровичу Бисерову присвоено звание Героя Советского Союза.</a:t>
            </a:r>
            <a:endParaRPr lang="ru-RU" dirty="0"/>
          </a:p>
        </p:txBody>
      </p:sp>
      <p:pic>
        <p:nvPicPr>
          <p:cNvPr id="2051" name="Picture 3" descr="C:\Users\User\Desktop\bc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685800"/>
            <a:ext cx="3581400" cy="4824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2667000"/>
            <a:ext cx="7467600" cy="1520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СПАСИБО ЗА ВНИМАНИЕ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161</TotalTime>
  <Words>215</Words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Герои Удмуртии в годы великой отечественной войны</vt:lpstr>
      <vt:lpstr>Бисеров Кузьма Федорович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http://vk.com/restore?act=view&amp;id=27992396&amp;hash=ac4b832a8de17c2fbd</dc:title>
  <dc:creator>User</dc:creator>
  <cp:lastModifiedBy>User</cp:lastModifiedBy>
  <cp:revision>17</cp:revision>
  <dcterms:created xsi:type="dcterms:W3CDTF">2014-08-27T17:51:20Z</dcterms:created>
  <dcterms:modified xsi:type="dcterms:W3CDTF">2014-12-05T18:10:14Z</dcterms:modified>
</cp:coreProperties>
</file>