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88640"/>
            <a:ext cx="6444208" cy="2868168"/>
          </a:xfrm>
        </p:spPr>
        <p:txBody>
          <a:bodyPr/>
          <a:lstStyle/>
          <a:p>
            <a:r>
              <a:rPr lang="ru-RU" sz="4400" dirty="0" smtClean="0"/>
              <a:t>Татьяна Николаевна барамзина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Герой Советского Союза.</a:t>
            </a:r>
            <a:endParaRPr lang="ru-RU" sz="2400" dirty="0"/>
          </a:p>
        </p:txBody>
      </p:sp>
      <p:pic>
        <p:nvPicPr>
          <p:cNvPr id="5" name="Рисунок 4" descr="98190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3240360" cy="387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39000" cy="1143000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7812360" cy="55172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Татьяна </a:t>
            </a:r>
            <a:r>
              <a:rPr lang="ru-RU" i="1" dirty="0" err="1" smtClean="0"/>
              <a:t>Барамзина</a:t>
            </a:r>
            <a:r>
              <a:rPr lang="ru-RU" i="1" dirty="0" smtClean="0"/>
              <a:t> родилась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12 </a:t>
            </a:r>
            <a:r>
              <a:rPr lang="ru-RU" i="1" dirty="0" smtClean="0"/>
              <a:t>декабря 1919 года в небольшом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городке Вятской </a:t>
            </a:r>
            <a:r>
              <a:rPr lang="ru-RU" i="1" dirty="0" smtClean="0"/>
              <a:t>губернии </a:t>
            </a:r>
            <a:r>
              <a:rPr lang="ru-RU" i="1" dirty="0" smtClean="0"/>
              <a:t>—Глазов.</a:t>
            </a:r>
          </a:p>
          <a:p>
            <a:pPr>
              <a:buNone/>
            </a:pPr>
            <a:r>
              <a:rPr lang="ru-RU" i="1" dirty="0" smtClean="0"/>
              <a:t>После </a:t>
            </a:r>
            <a:r>
              <a:rPr lang="ru-RU" i="1" dirty="0" smtClean="0"/>
              <a:t>7-летки </a:t>
            </a:r>
            <a:r>
              <a:rPr lang="ru-RU" i="1" dirty="0" smtClean="0"/>
              <a:t>поступила </a:t>
            </a:r>
            <a:r>
              <a:rPr lang="ru-RU" i="1" dirty="0" smtClean="0"/>
              <a:t>и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закончила </a:t>
            </a:r>
            <a:r>
              <a:rPr lang="ru-RU" i="1" dirty="0" err="1" smtClean="0"/>
              <a:t>Глазовское</a:t>
            </a:r>
            <a:r>
              <a:rPr lang="ru-RU" i="1" dirty="0" smtClean="0"/>
              <a:t> педучилище</a:t>
            </a:r>
            <a:r>
              <a:rPr lang="ru-RU" i="1" dirty="0" smtClean="0"/>
              <a:t>. </a:t>
            </a:r>
          </a:p>
          <a:p>
            <a:pPr>
              <a:buNone/>
            </a:pPr>
            <a:r>
              <a:rPr lang="ru-RU" i="1" dirty="0" smtClean="0"/>
              <a:t>Во </a:t>
            </a:r>
            <a:r>
              <a:rPr lang="ru-RU" i="1" dirty="0" smtClean="0"/>
              <a:t>время учебы в училище увлеклась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стрельбой из винтовки.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С </a:t>
            </a:r>
            <a:r>
              <a:rPr lang="ru-RU" i="1" dirty="0" smtClean="0"/>
              <a:t>первых дней войны рвалась на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фронт</a:t>
            </a:r>
            <a:r>
              <a:rPr lang="ru-RU" i="1" dirty="0" smtClean="0"/>
              <a:t>, но до 1943 года с нее не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снимали </a:t>
            </a:r>
            <a:r>
              <a:rPr lang="ru-RU" i="1" dirty="0" err="1" smtClean="0"/>
              <a:t>бронь</a:t>
            </a:r>
            <a:r>
              <a:rPr lang="ru-RU" i="1" dirty="0" smtClean="0"/>
              <a:t> </a:t>
            </a:r>
            <a:r>
              <a:rPr lang="ru-RU" i="1" dirty="0" err="1" smtClean="0"/>
              <a:t>педработника</a:t>
            </a:r>
            <a:r>
              <a:rPr lang="ru-RU" i="1" dirty="0" smtClean="0"/>
              <a:t> — она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работала </a:t>
            </a:r>
            <a:r>
              <a:rPr lang="ru-RU" i="1" dirty="0" smtClean="0"/>
              <a:t>в детсаду для </a:t>
            </a:r>
            <a:r>
              <a:rPr lang="ru-RU" i="1" dirty="0" smtClean="0"/>
              <a:t>эвакуированных.</a:t>
            </a:r>
          </a:p>
          <a:p>
            <a:pPr>
              <a:buNone/>
            </a:pPr>
            <a:r>
              <a:rPr lang="ru-RU" i="1" dirty="0" smtClean="0"/>
              <a:t>Одновременно </a:t>
            </a:r>
            <a:r>
              <a:rPr lang="ru-RU" i="1" dirty="0" smtClean="0"/>
              <a:t>с работой, </a:t>
            </a:r>
            <a:r>
              <a:rPr lang="ru-RU" i="1" dirty="0" err="1" smtClean="0"/>
              <a:t>Барамзина</a:t>
            </a:r>
            <a:r>
              <a:rPr lang="ru-RU" i="1" dirty="0" smtClean="0"/>
              <a:t> заканчивает курсы санитаров. </a:t>
            </a:r>
          </a:p>
          <a:p>
            <a:endParaRPr lang="ru-RU" dirty="0"/>
          </a:p>
        </p:txBody>
      </p:sp>
      <p:pic>
        <p:nvPicPr>
          <p:cNvPr id="4" name="Рисунок 3" descr="1940_Baramzi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2952328" cy="4916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02312"/>
            <a:ext cx="8064896" cy="2755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В </a:t>
            </a:r>
            <a:r>
              <a:rPr lang="ru-RU" i="1" dirty="0" smtClean="0"/>
              <a:t>1943 году ее вызвали в военкомат и направили в Центральную женскую школу снайперов</a:t>
            </a:r>
            <a:r>
              <a:rPr lang="ru-RU" i="1" dirty="0" smtClean="0"/>
              <a:t>. </a:t>
            </a:r>
            <a:r>
              <a:rPr lang="ru-RU" i="1" dirty="0" smtClean="0"/>
              <a:t>Уже в апреле 1944 года Татьяна </a:t>
            </a:r>
            <a:r>
              <a:rPr lang="ru-RU" i="1" dirty="0" err="1" smtClean="0"/>
              <a:t>Барамзина</a:t>
            </a:r>
            <a:r>
              <a:rPr lang="ru-RU" i="1" dirty="0" smtClean="0"/>
              <a:t> заносит в свою снайперскую книжку отметку о первом убитом фашисте</a:t>
            </a:r>
            <a:r>
              <a:rPr lang="ru-RU" i="1" dirty="0" smtClean="0"/>
              <a:t>. В июне она довела свой счет до 17.</a:t>
            </a:r>
            <a:endParaRPr lang="ru-RU" i="1" dirty="0"/>
          </a:p>
        </p:txBody>
      </p:sp>
      <p:pic>
        <p:nvPicPr>
          <p:cNvPr id="4" name="Рисунок 3" descr="46071_13107109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6408712" cy="376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052720" y="692696"/>
            <a:ext cx="188168" cy="116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244408" cy="22322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Из-за </a:t>
            </a:r>
            <a:r>
              <a:rPr lang="ru-RU" i="1" dirty="0" smtClean="0"/>
              <a:t>резко-начавшихся проблем с </a:t>
            </a:r>
            <a:r>
              <a:rPr lang="ru-RU" i="1" dirty="0" smtClean="0"/>
              <a:t>глазами, </a:t>
            </a:r>
          </a:p>
          <a:p>
            <a:pPr>
              <a:buNone/>
            </a:pPr>
            <a:r>
              <a:rPr lang="ru-RU" i="1" dirty="0" smtClean="0"/>
              <a:t>  Татьяна была вынуждена «переквалифицироваться» в </a:t>
            </a:r>
            <a:r>
              <a:rPr lang="ru-RU" i="1" dirty="0" smtClean="0"/>
              <a:t>оперативные телефонисты (это телефонисты, которые должны обеспечивать бесперебойную связь НП с ротами на передовой</a:t>
            </a:r>
            <a:r>
              <a:rPr lang="ru-RU" i="1" dirty="0" smtClean="0"/>
              <a:t>).</a:t>
            </a:r>
            <a:endParaRPr lang="ru-RU" i="1" dirty="0" smtClean="0"/>
          </a:p>
        </p:txBody>
      </p:sp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5772039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1844824"/>
            <a:ext cx="10359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136904" cy="72454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В </a:t>
            </a:r>
            <a:r>
              <a:rPr lang="ru-RU" i="1" dirty="0" smtClean="0"/>
              <a:t>военных архивах </a:t>
            </a:r>
            <a:r>
              <a:rPr lang="ru-RU" i="1" dirty="0" smtClean="0"/>
              <a:t>было найдено не </a:t>
            </a:r>
            <a:r>
              <a:rPr lang="ru-RU" i="1" dirty="0" smtClean="0"/>
              <a:t>отправленное по инстанции представление о награждении Татьяны </a:t>
            </a:r>
            <a:r>
              <a:rPr lang="ru-RU" i="1" dirty="0" err="1" smtClean="0"/>
              <a:t>Барамзиной</a:t>
            </a:r>
            <a:r>
              <a:rPr lang="ru-RU" i="1" dirty="0" smtClean="0"/>
              <a:t> к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правительственной </a:t>
            </a:r>
          </a:p>
          <a:p>
            <a:pPr>
              <a:buNone/>
            </a:pPr>
            <a:r>
              <a:rPr lang="ru-RU" i="1" dirty="0" smtClean="0"/>
              <a:t>награде</a:t>
            </a:r>
            <a:r>
              <a:rPr lang="ru-RU" i="1" dirty="0" smtClean="0"/>
              <a:t>, в котором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говорится</a:t>
            </a:r>
            <a:r>
              <a:rPr lang="ru-RU" i="1" dirty="0" smtClean="0"/>
              <a:t>, что за 2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дня </a:t>
            </a:r>
            <a:r>
              <a:rPr lang="ru-RU" i="1" dirty="0" smtClean="0"/>
              <a:t>ожесточенных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боев </a:t>
            </a:r>
            <a:r>
              <a:rPr lang="ru-RU" i="1" dirty="0" err="1" smtClean="0"/>
              <a:t>Бармзина</a:t>
            </a:r>
            <a:r>
              <a:rPr lang="ru-RU" i="1" dirty="0" smtClean="0"/>
              <a:t> </a:t>
            </a:r>
            <a:r>
              <a:rPr lang="ru-RU" i="1" dirty="0" smtClean="0"/>
              <a:t>14 </a:t>
            </a:r>
            <a:r>
              <a:rPr lang="ru-RU" i="1" dirty="0" smtClean="0"/>
              <a:t>раз </a:t>
            </a:r>
          </a:p>
          <a:p>
            <a:pPr>
              <a:buNone/>
            </a:pPr>
            <a:r>
              <a:rPr lang="ru-RU" i="1" dirty="0" smtClean="0"/>
              <a:t>восстанавливала </a:t>
            </a:r>
          </a:p>
          <a:p>
            <a:pPr>
              <a:buNone/>
            </a:pPr>
            <a:r>
              <a:rPr lang="ru-RU" i="1" dirty="0" smtClean="0"/>
              <a:t>обрывы </a:t>
            </a:r>
            <a:r>
              <a:rPr lang="ru-RU" i="1" dirty="0" smtClean="0"/>
              <a:t>связи — и все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это </a:t>
            </a:r>
            <a:r>
              <a:rPr lang="ru-RU" i="1" dirty="0" smtClean="0"/>
              <a:t>под практически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непрерывным </a:t>
            </a:r>
          </a:p>
          <a:p>
            <a:pPr>
              <a:buNone/>
            </a:pPr>
            <a:r>
              <a:rPr lang="ru-RU" i="1" dirty="0" smtClean="0"/>
              <a:t>артиллерийским огнем </a:t>
            </a:r>
            <a:r>
              <a:rPr lang="ru-RU" i="1" dirty="0" smtClean="0"/>
              <a:t>противника. Было это в 20-х числах июня, а чуть меньше, чем через 2 недели Татьяна погибла.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e8245005c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988840"/>
            <a:ext cx="497357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239000" cy="1143000"/>
          </a:xfrm>
        </p:spPr>
        <p:txBody>
          <a:bodyPr/>
          <a:lstStyle/>
          <a:p>
            <a:r>
              <a:rPr lang="ru-RU" dirty="0" smtClean="0"/>
              <a:t>Описание подвига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028384" cy="54726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5 </a:t>
            </a:r>
            <a:r>
              <a:rPr lang="ru-RU" i="1" dirty="0" smtClean="0"/>
              <a:t>июля 1944 года стрелковый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батальон</a:t>
            </a:r>
            <a:r>
              <a:rPr lang="ru-RU" i="1" dirty="0" smtClean="0"/>
              <a:t>, в котором Татьяна </a:t>
            </a:r>
            <a:endParaRPr lang="ru-RU" i="1" dirty="0" smtClean="0"/>
          </a:p>
          <a:p>
            <a:pPr>
              <a:buNone/>
            </a:pPr>
            <a:r>
              <a:rPr lang="ru-RU" i="1" dirty="0" err="1" smtClean="0"/>
              <a:t>Барамзина</a:t>
            </a:r>
            <a:r>
              <a:rPr lang="ru-RU" i="1" dirty="0" smtClean="0"/>
              <a:t> </a:t>
            </a:r>
            <a:r>
              <a:rPr lang="ru-RU" i="1" dirty="0" smtClean="0"/>
              <a:t>служила </a:t>
            </a:r>
            <a:r>
              <a:rPr lang="ru-RU" i="1" dirty="0" smtClean="0"/>
              <a:t>телефонист-</a:t>
            </a:r>
          </a:p>
          <a:p>
            <a:pPr>
              <a:buNone/>
            </a:pPr>
            <a:r>
              <a:rPr lang="ru-RU" i="1" dirty="0" smtClean="0"/>
              <a:t>кой</a:t>
            </a:r>
            <a:r>
              <a:rPr lang="ru-RU" i="1" dirty="0" smtClean="0"/>
              <a:t>, выполнял боевую задачу по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захвату гитлеровских войск. </a:t>
            </a:r>
          </a:p>
          <a:p>
            <a:pPr>
              <a:buNone/>
            </a:pPr>
            <a:r>
              <a:rPr lang="ru-RU" i="1" dirty="0" smtClean="0"/>
              <a:t>Недалеко от </a:t>
            </a:r>
            <a:r>
              <a:rPr lang="ru-RU" i="1" dirty="0" smtClean="0"/>
              <a:t>села </a:t>
            </a:r>
            <a:r>
              <a:rPr lang="ru-RU" i="1" dirty="0" err="1" smtClean="0"/>
              <a:t>Пекалин</a:t>
            </a:r>
            <a:r>
              <a:rPr lang="ru-RU" i="1" dirty="0" smtClean="0"/>
              <a:t>,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батальон </a:t>
            </a:r>
            <a:r>
              <a:rPr lang="ru-RU" i="1" dirty="0" smtClean="0"/>
              <a:t>нарвался на крупную </a:t>
            </a:r>
            <a:r>
              <a:rPr lang="ru-RU" i="1" dirty="0" smtClean="0"/>
              <a:t>колонну войск </a:t>
            </a:r>
          </a:p>
          <a:p>
            <a:pPr>
              <a:buNone/>
            </a:pPr>
            <a:r>
              <a:rPr lang="ru-RU" i="1" dirty="0" smtClean="0"/>
              <a:t>противника. </a:t>
            </a:r>
            <a:r>
              <a:rPr lang="ru-RU" i="1" dirty="0" smtClean="0"/>
              <a:t>Завязался неравный бой, в котором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немцы </a:t>
            </a:r>
            <a:r>
              <a:rPr lang="ru-RU" i="1" dirty="0" smtClean="0"/>
              <a:t>превосходили и по численности и вооружению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(</a:t>
            </a:r>
            <a:r>
              <a:rPr lang="ru-RU" i="1" dirty="0" smtClean="0"/>
              <a:t>в немецкой колонне были в том числе и танки).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Сначала </a:t>
            </a:r>
            <a:r>
              <a:rPr lang="ru-RU" i="1" dirty="0" smtClean="0"/>
              <a:t>Татьяна </a:t>
            </a:r>
            <a:r>
              <a:rPr lang="ru-RU" i="1" dirty="0" smtClean="0"/>
              <a:t>выполняла </a:t>
            </a:r>
            <a:r>
              <a:rPr lang="ru-RU" i="1" dirty="0" smtClean="0"/>
              <a:t>функции санитара, она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вытаскивала </a:t>
            </a:r>
            <a:r>
              <a:rPr lang="ru-RU" i="1" dirty="0" smtClean="0"/>
              <a:t>из суматохи боя раненых бойцов и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оттаскивала </a:t>
            </a:r>
            <a:r>
              <a:rPr lang="ru-RU" i="1" dirty="0" smtClean="0"/>
              <a:t>их в </a:t>
            </a:r>
            <a:r>
              <a:rPr lang="ru-RU" i="1" dirty="0" smtClean="0"/>
              <a:t>обнаруженный в районе боя </a:t>
            </a:r>
          </a:p>
          <a:p>
            <a:pPr>
              <a:buNone/>
            </a:pPr>
            <a:r>
              <a:rPr lang="ru-RU" i="1" dirty="0" smtClean="0"/>
              <a:t>заброшенный блиндаж.</a:t>
            </a:r>
            <a:endParaRPr lang="ru-RU" i="1" dirty="0"/>
          </a:p>
        </p:txBody>
      </p:sp>
      <p:pic>
        <p:nvPicPr>
          <p:cNvPr id="4" name="Рисунок 3" descr="baramzn2.jpg"/>
          <p:cNvPicPr>
            <a:picLocks noChangeAspect="1"/>
          </p:cNvPicPr>
          <p:nvPr/>
        </p:nvPicPr>
        <p:blipFill>
          <a:blip r:embed="rId2" cstate="print"/>
          <a:srcRect l="-2551" b="9457"/>
          <a:stretch>
            <a:fillRect/>
          </a:stretch>
        </p:blipFill>
        <p:spPr>
          <a:xfrm>
            <a:off x="4716016" y="0"/>
            <a:ext cx="44279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q9.jpg"/>
          <p:cNvPicPr>
            <a:picLocks noChangeAspect="1"/>
          </p:cNvPicPr>
          <p:nvPr/>
        </p:nvPicPr>
        <p:blipFill>
          <a:blip r:embed="rId2" cstate="print"/>
          <a:srcRect r="5629" b="1621"/>
          <a:stretch>
            <a:fillRect/>
          </a:stretch>
        </p:blipFill>
        <p:spPr>
          <a:xfrm>
            <a:off x="5580112" y="1124744"/>
            <a:ext cx="338437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24944" y="1628800"/>
            <a:ext cx="19720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7920880" cy="71734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Барамзина</a:t>
            </a:r>
            <a:r>
              <a:rPr lang="ru-RU" i="1" dirty="0" smtClean="0"/>
              <a:t> </a:t>
            </a:r>
            <a:r>
              <a:rPr lang="ru-RU" i="1" dirty="0" smtClean="0"/>
              <a:t>заметила приближающийся со стороны линии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фронта </a:t>
            </a:r>
            <a:r>
              <a:rPr lang="ru-RU" i="1" dirty="0" smtClean="0"/>
              <a:t>отряд фашистов. Татьяна крикнула раненным,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чтобы </a:t>
            </a:r>
            <a:r>
              <a:rPr lang="ru-RU" i="1" dirty="0" smtClean="0"/>
              <a:t>те, кто может передвигаться, отходили к лесу,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а </a:t>
            </a:r>
            <a:r>
              <a:rPr lang="ru-RU" i="1" dirty="0" smtClean="0"/>
              <a:t>сама попыталась прикрыть </a:t>
            </a:r>
            <a:r>
              <a:rPr lang="ru-RU" i="1" dirty="0" smtClean="0"/>
              <a:t>их </a:t>
            </a:r>
            <a:r>
              <a:rPr lang="ru-RU" i="1" dirty="0" smtClean="0"/>
              <a:t>отход, </a:t>
            </a:r>
            <a:r>
              <a:rPr lang="ru-RU" i="1" dirty="0" smtClean="0"/>
              <a:t>открыв </a:t>
            </a:r>
          </a:p>
          <a:p>
            <a:pPr>
              <a:buNone/>
            </a:pPr>
            <a:r>
              <a:rPr lang="ru-RU" i="1" dirty="0" smtClean="0"/>
              <a:t>прицельным </a:t>
            </a:r>
            <a:r>
              <a:rPr lang="ru-RU" i="1" dirty="0" smtClean="0"/>
              <a:t>огонь по </a:t>
            </a:r>
            <a:r>
              <a:rPr lang="ru-RU" i="1" dirty="0" smtClean="0"/>
              <a:t>врагу </a:t>
            </a:r>
            <a:r>
              <a:rPr lang="ru-RU" i="1" dirty="0" smtClean="0"/>
              <a:t>из автомата.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Девушка отстреливалась </a:t>
            </a:r>
            <a:r>
              <a:rPr lang="ru-RU" i="1" dirty="0" smtClean="0"/>
              <a:t>до последнего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патрона </a:t>
            </a:r>
            <a:r>
              <a:rPr lang="ru-RU" i="1" dirty="0" smtClean="0"/>
              <a:t>— </a:t>
            </a:r>
            <a:r>
              <a:rPr lang="ru-RU" i="1" dirty="0" smtClean="0"/>
              <a:t>около </a:t>
            </a:r>
            <a:r>
              <a:rPr lang="ru-RU" i="1" dirty="0" smtClean="0"/>
              <a:t>20 фашистов так и остались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лежать на </a:t>
            </a:r>
            <a:r>
              <a:rPr lang="ru-RU" i="1" dirty="0" smtClean="0"/>
              <a:t>подступах к </a:t>
            </a:r>
            <a:r>
              <a:rPr lang="ru-RU" i="1" dirty="0" smtClean="0"/>
              <a:t>блиндажу.</a:t>
            </a:r>
          </a:p>
          <a:p>
            <a:pPr>
              <a:buNone/>
            </a:pPr>
            <a:r>
              <a:rPr lang="ru-RU" i="1" dirty="0" smtClean="0"/>
              <a:t>Ворвавшиеся </a:t>
            </a:r>
            <a:r>
              <a:rPr lang="ru-RU" i="1" dirty="0" smtClean="0"/>
              <a:t>в </a:t>
            </a:r>
            <a:r>
              <a:rPr lang="ru-RU" i="1" dirty="0" smtClean="0"/>
              <a:t>блиндаж </a:t>
            </a:r>
            <a:r>
              <a:rPr lang="ru-RU" i="1" dirty="0" smtClean="0"/>
              <a:t>гитлеровцы </a:t>
            </a:r>
            <a:r>
              <a:rPr lang="ru-RU" i="1" dirty="0" smtClean="0"/>
              <a:t>сразу</a:t>
            </a:r>
          </a:p>
          <a:p>
            <a:pPr>
              <a:buNone/>
            </a:pPr>
            <a:r>
              <a:rPr lang="ru-RU" i="1" dirty="0" smtClean="0"/>
              <a:t>расстреляли всех </a:t>
            </a:r>
            <a:r>
              <a:rPr lang="ru-RU" i="1" dirty="0" smtClean="0"/>
              <a:t>тяжелораненых советских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бойцов</a:t>
            </a:r>
            <a:r>
              <a:rPr lang="ru-RU" i="1" dirty="0" smtClean="0"/>
              <a:t>, а затем </a:t>
            </a:r>
            <a:r>
              <a:rPr lang="ru-RU" i="1" dirty="0" smtClean="0"/>
              <a:t>принялись </a:t>
            </a:r>
            <a:r>
              <a:rPr lang="ru-RU" i="1" dirty="0" smtClean="0"/>
              <a:t>пытать отважную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девушку</a:t>
            </a:r>
            <a:r>
              <a:rPr lang="ru-RU" i="1" dirty="0" smtClean="0"/>
              <a:t>. По </a:t>
            </a:r>
            <a:r>
              <a:rPr lang="ru-RU" i="1" dirty="0" smtClean="0"/>
              <a:t>свидетельству </a:t>
            </a:r>
            <a:r>
              <a:rPr lang="ru-RU" i="1" dirty="0" smtClean="0"/>
              <a:t>одного из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раненных</a:t>
            </a:r>
            <a:r>
              <a:rPr lang="ru-RU" i="1" dirty="0" smtClean="0"/>
              <a:t>, который просто </a:t>
            </a:r>
            <a:r>
              <a:rPr lang="ru-RU" i="1" dirty="0" smtClean="0"/>
              <a:t>Чудом </a:t>
            </a:r>
          </a:p>
          <a:p>
            <a:pPr>
              <a:buNone/>
            </a:pPr>
            <a:r>
              <a:rPr lang="ru-RU" i="1" dirty="0" smtClean="0"/>
              <a:t>остался </a:t>
            </a:r>
            <a:r>
              <a:rPr lang="ru-RU" i="1" dirty="0" smtClean="0"/>
              <a:t>жив в том блиндаже, немцы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пытались выяснить </a:t>
            </a:r>
            <a:r>
              <a:rPr lang="ru-RU" i="1" dirty="0" smtClean="0"/>
              <a:t>— как, и с каким </a:t>
            </a:r>
            <a:r>
              <a:rPr lang="ru-RU" i="1" dirty="0" smtClean="0"/>
              <a:t>заданием</a:t>
            </a:r>
          </a:p>
          <a:p>
            <a:pPr>
              <a:buNone/>
            </a:pPr>
            <a:r>
              <a:rPr lang="ru-RU" i="1" dirty="0" smtClean="0"/>
              <a:t>здесь </a:t>
            </a:r>
            <a:r>
              <a:rPr lang="ru-RU" i="1" dirty="0" smtClean="0"/>
              <a:t>оказалось </a:t>
            </a:r>
            <a:r>
              <a:rPr lang="ru-RU" i="1" dirty="0" smtClean="0"/>
              <a:t>подразделение </a:t>
            </a:r>
            <a:r>
              <a:rPr lang="ru-RU" i="1" dirty="0" smtClean="0"/>
              <a:t>советских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войск</a:t>
            </a:r>
            <a:r>
              <a:rPr lang="ru-RU" i="1" dirty="0" smtClean="0"/>
              <a:t>. Но Татьяна им ничего не </a:t>
            </a:r>
            <a:r>
              <a:rPr lang="ru-RU" i="1" dirty="0" smtClean="0"/>
              <a:t>сказала </a:t>
            </a:r>
            <a:r>
              <a:rPr lang="ru-RU" i="1" dirty="0" smtClean="0"/>
              <a:t>, даже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не </a:t>
            </a:r>
            <a:r>
              <a:rPr lang="ru-RU" i="1" dirty="0" smtClean="0"/>
              <a:t>назвав своего имени. </a:t>
            </a:r>
            <a:r>
              <a:rPr lang="ru-RU" i="1" dirty="0" smtClean="0"/>
              <a:t>Татьяна </a:t>
            </a:r>
            <a:r>
              <a:rPr lang="ru-RU" i="1" dirty="0" err="1" smtClean="0"/>
              <a:t>Барамзина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была найдена мертвой, бойцами </a:t>
            </a:r>
            <a:r>
              <a:rPr lang="ru-RU" i="1" dirty="0" smtClean="0"/>
              <a:t>70-й стрелковой </a:t>
            </a:r>
            <a:r>
              <a:rPr lang="ru-RU" i="1" dirty="0" smtClean="0"/>
              <a:t>дивизии. Все</a:t>
            </a:r>
          </a:p>
          <a:p>
            <a:pPr>
              <a:buNone/>
            </a:pPr>
            <a:r>
              <a:rPr lang="ru-RU" i="1" dirty="0" smtClean="0"/>
              <a:t>тело было изранено, </a:t>
            </a:r>
            <a:r>
              <a:rPr lang="ru-RU" i="1" dirty="0" smtClean="0"/>
              <a:t>выколоты глаза. </a:t>
            </a:r>
            <a:r>
              <a:rPr lang="ru-RU" i="1" dirty="0" smtClean="0"/>
              <a:t>Ко </a:t>
            </a:r>
            <a:r>
              <a:rPr lang="ru-RU" i="1" dirty="0" smtClean="0"/>
              <a:t>всему прочему,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фашисты </a:t>
            </a:r>
            <a:r>
              <a:rPr lang="ru-RU" i="1" dirty="0" smtClean="0"/>
              <a:t>выстрелили в лицо девушки из </a:t>
            </a:r>
            <a:r>
              <a:rPr lang="ru-RU" i="1" dirty="0" smtClean="0"/>
              <a:t>противотанкового ружья</a:t>
            </a:r>
            <a:r>
              <a:rPr lang="ru-RU" i="1" dirty="0" smtClean="0"/>
              <a:t>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03435905_17995648.jpg"/>
          <p:cNvPicPr>
            <a:picLocks noChangeAspect="1"/>
          </p:cNvPicPr>
          <p:nvPr/>
        </p:nvPicPr>
        <p:blipFill>
          <a:blip r:embed="rId2" cstate="print"/>
          <a:srcRect l="9084" t="5095" r="12835"/>
          <a:stretch>
            <a:fillRect/>
          </a:stretch>
        </p:blipFill>
        <p:spPr>
          <a:xfrm>
            <a:off x="611560" y="2615154"/>
            <a:ext cx="5256584" cy="424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3121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5294" y="2132856"/>
            <a:ext cx="3458706" cy="4914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2816" y="2204864"/>
            <a:ext cx="823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038728" cy="48463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/>
              <a:t>В 1945 г. За образцовое выполнение боевых заданий и проявленные мужество и героизм в сражениях с немецко-фашистскими захватчиками </a:t>
            </a:r>
            <a:r>
              <a:rPr lang="ru-RU" i="1" dirty="0" err="1" smtClean="0"/>
              <a:t>Барамзиной</a:t>
            </a:r>
            <a:r>
              <a:rPr lang="ru-RU" i="1" dirty="0" smtClean="0"/>
              <a:t> Татьяне Николаевне присвоено звание Героя Советского союза, а также награждена орденом </a:t>
            </a:r>
          </a:p>
          <a:p>
            <a:pPr>
              <a:buNone/>
            </a:pPr>
            <a:r>
              <a:rPr lang="ru-RU" i="1" dirty="0" smtClean="0"/>
              <a:t> Ленина.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Print" pitchFamily="2" charset="0"/>
              </a:rPr>
              <a:t>Спасибо за внимание!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4" name="Содержимое 3" descr="baramz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58441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497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Татьяна Николаевна барамзина</vt:lpstr>
      <vt:lpstr>Биография</vt:lpstr>
      <vt:lpstr>Слайд 3</vt:lpstr>
      <vt:lpstr>Слайд 4</vt:lpstr>
      <vt:lpstr>Слайд 5</vt:lpstr>
      <vt:lpstr>Описание подвига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16</cp:revision>
  <dcterms:created xsi:type="dcterms:W3CDTF">2014-12-05T14:52:13Z</dcterms:created>
  <dcterms:modified xsi:type="dcterms:W3CDTF">2014-12-05T17:27:14Z</dcterms:modified>
</cp:coreProperties>
</file>