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69" r:id="rId5"/>
    <p:sldId id="270" r:id="rId6"/>
    <p:sldId id="271" r:id="rId7"/>
    <p:sldId id="281" r:id="rId8"/>
    <p:sldId id="274" r:id="rId9"/>
    <p:sldId id="275" r:id="rId10"/>
    <p:sldId id="276" r:id="rId11"/>
    <p:sldId id="277" r:id="rId12"/>
    <p:sldId id="282" r:id="rId13"/>
    <p:sldId id="278" r:id="rId14"/>
    <p:sldId id="262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9B26-F193-4966-9AF3-BFB7D02509E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C201-9579-460C-83F7-F7795FF4E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Жёсткость воды и способы её устранения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учитель химии МБОУ СОШ № 131 Цирина Татьяна Анатольевна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Мои рисунки\0_6453f_2560d5b7_XL.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571768" cy="251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Постоянная или некарбонатная жёсткость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присутствуют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анионы 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соды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CaSO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142984"/>
            <a:ext cx="72295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Природную воду, содержащую ионы кальция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магния Mg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можно смягчить, освободить от этих ионов, заменив их, например, ионами натрия, при помощи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ионообмена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этого воду на станциях водоочистки пропускают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ионнообменную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колонку с катионитом, содержащим подвижные ионы Na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Ионы кальция и магния удержатся в катионите, а в воду перейдет из катионита эквивалентное количество безвредных ионов натрия: Na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Пропускание через ионообменник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рисунки1\ionny-obmen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357298"/>
            <a:ext cx="4572031" cy="507209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жёсткость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присутствуют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анионы 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путём пропускания через ионообменник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 Добавление соды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112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380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285875"/>
            <a:ext cx="8072438" cy="4840288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1538" y="785794"/>
            <a:ext cx="7158062" cy="135732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Спасибо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6" name="Рисунок 5" descr="http://mirgif.com/KARTINKI/voda/voda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85992"/>
            <a:ext cx="257176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928670"/>
            <a:ext cx="758669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Вода, прежде чем попасть в колодец или водопроводную сеть, просачивается сквозь почву и насыщается в ней растворимыми солями.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Природные воды содержат сульфаты и бикарбонаты кальция и магния, т.е.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анионы SO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Вода, в которой содержание ионов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Mg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незначительно, называется мягкой, вода с повышенным содержанием их - жесткой.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1\shem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500990" cy="557216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Широко известно, что в жесткой воде мыло плохо мылится, плохо развариваются мясо, овощи, крупы. При стирке тканей жесткой водой образующиеся нерастворимые соединения, которые осаждаются на поверхности нитей и постепенно разрушают волокна.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85813"/>
            <a:ext cx="7929618" cy="53403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питании паровых котлов жесткой водой образуется накипь. Накипь затрудняет нагревание воды, вызывает увеличение расхода топлива, ускоряет изнашивание стенок котла.</a:t>
            </a:r>
          </a:p>
          <a:p>
            <a:endParaRPr lang="ru-RU" dirty="0"/>
          </a:p>
        </p:txBody>
      </p:sp>
      <p:pic>
        <p:nvPicPr>
          <p:cNvPr id="2051" name="Picture 3" descr="D:\Мои рисунки1\nakip_v_tru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43815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714348" y="928670"/>
            <a:ext cx="7543827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понижения жесткости воды применяют различные методы. Перед направлением в паровой котел воду предварительно нагревают, чем устраняют временную жесткость. Для питания котлов высокого давления в настоящее время часто применяют дистиллированную воду. Для понижения жесткости воды используют химические методы, приводящие к переводу ионов кальция и магния в состав нерастворимых солей, обычно в карбонаты.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рисунки1\img11 (1).jpg"/>
          <p:cNvPicPr>
            <a:picLocks noChangeAspect="1" noChangeArrowheads="1"/>
          </p:cNvPicPr>
          <p:nvPr/>
        </p:nvPicPr>
        <p:blipFill>
          <a:blip r:embed="rId2"/>
          <a:srcRect t="26250" b="7500"/>
          <a:stretch>
            <a:fillRect/>
          </a:stretch>
        </p:blipFill>
        <p:spPr bwMode="auto">
          <a:xfrm>
            <a:off x="762000" y="1500174"/>
            <a:ext cx="7620000" cy="47863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жесткости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Временная или карбонатная жёсткость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присутствуют катионы Са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Мg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анионы 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</a:p>
          <a:p>
            <a:pPr marL="514350" indent="-51435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Кипячение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Ca(HCO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CaCO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 +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Mg(HCO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MgCO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 +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устранения: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известкового молока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2СаСO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+ 2Н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добавление соды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↓ + NaНСО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242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Жёсткость воды и способы её устранения</vt:lpstr>
      <vt:lpstr>Слайд 2</vt:lpstr>
      <vt:lpstr>Слайд 3</vt:lpstr>
      <vt:lpstr>Слайд 4</vt:lpstr>
      <vt:lpstr>Слайд 5</vt:lpstr>
      <vt:lpstr>Слайд 6</vt:lpstr>
      <vt:lpstr>Виды жесткости</vt:lpstr>
      <vt:lpstr>Временная или карбонатная жёсткость</vt:lpstr>
      <vt:lpstr>Способы устранения: </vt:lpstr>
      <vt:lpstr>Постоянная или некарбонатная жёсткость</vt:lpstr>
      <vt:lpstr>Слайд 11</vt:lpstr>
      <vt:lpstr>Пропускание через ионообменник</vt:lpstr>
      <vt:lpstr>Общая жёсткость </vt:lpstr>
      <vt:lpstr>Слайд 14</vt:lpstr>
      <vt:lpstr>      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Жёсткость воды и способы её устранения</dc:title>
  <dc:creator>Admin</dc:creator>
  <cp:lastModifiedBy>Admin</cp:lastModifiedBy>
  <cp:revision>139</cp:revision>
  <dcterms:created xsi:type="dcterms:W3CDTF">2015-11-24T11:03:30Z</dcterms:created>
  <dcterms:modified xsi:type="dcterms:W3CDTF">2015-11-28T10:54:46Z</dcterms:modified>
</cp:coreProperties>
</file>