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706EC-A1A7-4BD7-B44C-461054031E48}" type="datetimeFigureOut">
              <a:rPr lang="ru-RU" smtClean="0"/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1640B-0266-49A5-8D1B-EF52D556D1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едины!</a:t>
            </a:r>
            <a:endParaRPr lang="ru-RU" dirty="0"/>
          </a:p>
        </p:txBody>
      </p:sp>
      <p:pic>
        <p:nvPicPr>
          <p:cNvPr id="4098" name="Picture 2" descr="C:\Users\user\Desktop\c8999460e620c21ebd541dc2be19dc6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4691003" cy="4503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lavyane.md/wp-content/uploads/2015/04/russiatri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620000" cy="45053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4765119"/>
            <a:ext cx="806489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Россия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самая большая страна мира, её площадь 17 075 400 квадратных километров. Она больше США в 1,8 раз. Площадь России приблизительно равна площади поверхности планеты Плутон.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Интересные факты о Росс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628800"/>
            <a:ext cx="5905500" cy="333375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683568" y="188640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19872" y="404664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44208" y="188640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187624" y="5013176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923928" y="5085184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444208" y="5013176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0" y="1844824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67736" y="1988840"/>
            <a:ext cx="237626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860032" y="184482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868144" y="1556792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2699792" y="1556792"/>
            <a:ext cx="93610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483768" y="24208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300192" y="25649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203848" y="4869160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9" idx="0"/>
          </p:cNvCxnSpPr>
          <p:nvPr/>
        </p:nvCxnSpPr>
        <p:spPr>
          <a:xfrm>
            <a:off x="5076056" y="4653136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948264" y="4725144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899592" y="3861048"/>
            <a:ext cx="7573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вы знаете о России?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40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Мы едины!</vt:lpstr>
      <vt:lpstr>Слайд 2</vt:lpstr>
      <vt:lpstr>Слайд 3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2015-11-11T18:31:27Z</dcterms:created>
  <dcterms:modified xsi:type="dcterms:W3CDTF">2015-11-11T19:13:36Z</dcterms:modified>
</cp:coreProperties>
</file>