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СПОСОБЫ РАЗМНОЖЕНИЯ КОМНАТНЫХ РАСТЕНИЙ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 класс </a:t>
            </a:r>
          </a:p>
          <a:p>
            <a:pPr algn="r"/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Учитель Е.А. Евглевская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098" name="Picture 2" descr="http://dnepr-city.in.ua/wp-content/uploads/2014/06/0a069b02c85c55476a10f7f8f435ed8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852936"/>
            <a:ext cx="4421523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РАЗМНОЖЕНИЕ КОМНАТНЫХ РАСТЕНИЙ</a:t>
            </a:r>
            <a:endParaRPr lang="ru-RU" dirty="0"/>
          </a:p>
        </p:txBody>
      </p:sp>
      <p:sp>
        <p:nvSpPr>
          <p:cNvPr id="4" name="Стрелка влево 3"/>
          <p:cNvSpPr/>
          <p:nvPr/>
        </p:nvSpPr>
        <p:spPr>
          <a:xfrm rot="18816646">
            <a:off x="2184497" y="1835814"/>
            <a:ext cx="1581697" cy="5739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/>
          <p:cNvSpPr/>
          <p:nvPr/>
        </p:nvSpPr>
        <p:spPr>
          <a:xfrm rot="14349277">
            <a:off x="5831675" y="1983879"/>
            <a:ext cx="1264189" cy="63254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259632" y="3068960"/>
            <a:ext cx="2736304" cy="612648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семенами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283968" y="3068960"/>
            <a:ext cx="3456384" cy="576064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вегетативное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3851920" y="3645024"/>
            <a:ext cx="86409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228184" y="371703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7524328" y="3717032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275856" y="4509120"/>
            <a:ext cx="2016224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черенками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5652120" y="4293096"/>
            <a:ext cx="1440160" cy="936104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Делением корневища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7236296" y="4293096"/>
            <a:ext cx="1656184" cy="288032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отпрысками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2915816" y="5013176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907704" y="5445224"/>
            <a:ext cx="2088232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стеблевыми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4644008" y="4941168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Блок-схема: процесс 22"/>
          <p:cNvSpPr/>
          <p:nvPr/>
        </p:nvSpPr>
        <p:spPr>
          <a:xfrm>
            <a:off x="4355976" y="5445224"/>
            <a:ext cx="1562472" cy="432048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листовыми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25" name="Прямая со стрелкой 24"/>
          <p:cNvCxnSpPr>
            <a:stCxn id="7" idx="3"/>
          </p:cNvCxnSpPr>
          <p:nvPr/>
        </p:nvCxnSpPr>
        <p:spPr>
          <a:xfrm>
            <a:off x="7740352" y="335699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Блок-схема: процесс 25"/>
          <p:cNvSpPr/>
          <p:nvPr/>
        </p:nvSpPr>
        <p:spPr>
          <a:xfrm>
            <a:off x="8028384" y="2996952"/>
            <a:ext cx="1115616" cy="684656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детками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РАЗМНОЖЕНИЕ СТЕБЛЕВЫМИ ЧЕРЕНКАМИ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ФИКУС                                КОЛЕУС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4324858"/>
          </a:xfrm>
        </p:spPr>
        <p:txBody>
          <a:bodyPr>
            <a:normAutofit/>
          </a:bodyPr>
          <a:lstStyle/>
          <a:p>
            <a:r>
              <a:rPr lang="ru-RU" sz="2400" b="1" dirty="0" err="1" smtClean="0"/>
              <a:t>Зебрина</a:t>
            </a:r>
            <a:endParaRPr lang="ru-RU" sz="2400" b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sz="2800" b="1" dirty="0" smtClean="0"/>
              <a:t>фикус</a:t>
            </a:r>
            <a:endParaRPr lang="ru-RU" sz="2800" b="1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3"/>
          </p:nvPr>
        </p:nvSpPr>
        <p:spPr>
          <a:xfrm>
            <a:off x="4644008" y="260648"/>
            <a:ext cx="4023360" cy="4324858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</a:t>
            </a:r>
            <a:r>
              <a:rPr lang="ru-RU" sz="2800" b="1" dirty="0" smtClean="0"/>
              <a:t>бегония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                           </a:t>
            </a:r>
            <a:r>
              <a:rPr lang="ru-RU" sz="2800" b="1" dirty="0" smtClean="0"/>
              <a:t>колеус     </a:t>
            </a:r>
            <a:r>
              <a:rPr lang="ru-RU" dirty="0" smtClean="0"/>
              <a:t>                                        </a:t>
            </a:r>
          </a:p>
          <a:p>
            <a:endParaRPr lang="ru-RU" dirty="0" smtClean="0"/>
          </a:p>
          <a:p>
            <a:r>
              <a:rPr lang="ru-RU" dirty="0" smtClean="0"/>
              <a:t>                               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Содержимое 6" descr="http://forum.zaycev.net/uploads/post/67/1225/742455.jpg"/>
          <p:cNvPicPr>
            <a:picLocks noGrp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91680" y="234888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http://cveti.ucoz.ua/_ph/20/611936631.jpg"/>
          <p:cNvPicPr>
            <a:picLocks noGrp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220072" y="3068960"/>
            <a:ext cx="1741516" cy="1587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ukrflowers.info/img/Tradeskancija_komnatnaja_foto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836712"/>
            <a:ext cx="1716405" cy="115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dreempics.com/img/picture/Apr/09/9da828b0ee697c828d4c636a9d1ee0f8/9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332656"/>
            <a:ext cx="1874520" cy="2246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217488"/>
            <a:ext cx="8604448" cy="1162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РАЗМНОЖЕНИЕ  ЛИСТОВЫМИ ЧЕРЕНКАМИ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4294967295"/>
          </p:nvPr>
        </p:nvSpPr>
        <p:spPr>
          <a:xfrm>
            <a:off x="0" y="1406525"/>
            <a:ext cx="8388424" cy="6985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 </a:t>
            </a:r>
            <a:r>
              <a:rPr lang="ru-RU" sz="2800" b="1" dirty="0" smtClean="0"/>
              <a:t>  Фиалка</a:t>
            </a:r>
          </a:p>
          <a:p>
            <a:pPr>
              <a:buNone/>
            </a:pPr>
            <a:r>
              <a:rPr lang="ru-RU" sz="2800" b="1" dirty="0" smtClean="0"/>
              <a:t>                                     </a:t>
            </a:r>
            <a:r>
              <a:rPr lang="ru-RU" sz="2800" b="1" dirty="0" smtClean="0"/>
              <a:t> </a:t>
            </a:r>
            <a:r>
              <a:rPr lang="ru-RU" sz="2800" b="1" dirty="0" smtClean="0"/>
              <a:t>         </a:t>
            </a:r>
            <a:r>
              <a:rPr lang="ru-RU" sz="2800" b="1" dirty="0" err="1" smtClean="0"/>
              <a:t>Сансевьера</a:t>
            </a: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                                                                                      бегония</a:t>
            </a:r>
            <a:endParaRPr lang="ru-RU" sz="2800" b="1" dirty="0"/>
          </a:p>
        </p:txBody>
      </p:sp>
      <p:pic>
        <p:nvPicPr>
          <p:cNvPr id="8" name="Рисунок 7" descr="http://mtdata.ru/u18/photo4C59/20805718209-0/origin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04864"/>
            <a:ext cx="2358390" cy="177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saranka354.ru/wp-content/uploads/2012/06/001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3429000"/>
            <a:ext cx="1780567" cy="2027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go1.imgsmail.ru/imgpreview?key=17fde0f84cd0145f&amp;mb=imgdb_preview_6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3284984"/>
            <a:ext cx="2200275" cy="1647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Размножение делением корневища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8686800" cy="6985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ПЕПЕРОМИЯ</a:t>
            </a:r>
          </a:p>
          <a:p>
            <a:r>
              <a:rPr lang="ru-RU" sz="2800" b="1" dirty="0" smtClean="0"/>
              <a:t>                                                              СПАТИФИЛЛУМ</a:t>
            </a:r>
            <a:endParaRPr lang="ru-RU" sz="2800" b="1" dirty="0"/>
          </a:p>
        </p:txBody>
      </p:sp>
      <p:pic>
        <p:nvPicPr>
          <p:cNvPr id="5" name="Содержимое 4" descr="http://imhocloud.com/images/2015/03/26/e7b43fbbc633be9d304f0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996952"/>
            <a:ext cx="3179432" cy="3164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4.bp.blogspot.com/-9IxivgG_bQs/VQFo0-inGlI/AAAAAAAAKe8/dxvez5VkSaA/s1600/Spathiphyllum-wallisii-cale-crinul-pacii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356992"/>
            <a:ext cx="309634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16778"/>
            <a:ext cx="8147248" cy="1162050"/>
          </a:xfrm>
        </p:spPr>
        <p:txBody>
          <a:bodyPr/>
          <a:lstStyle/>
          <a:p>
            <a:r>
              <a:rPr lang="ru-RU" sz="2800" dirty="0" smtClean="0"/>
              <a:t>РАЗМНОЖЕНИЕ ОТПРЫСКАМИ </a:t>
            </a:r>
            <a:br>
              <a:rPr lang="ru-RU" sz="2800" dirty="0" smtClean="0"/>
            </a:br>
            <a:r>
              <a:rPr lang="ru-RU" sz="2800" dirty="0" smtClean="0"/>
              <a:t>( КОРНЕВЫМИ И УСИКАМИ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7715200" cy="698500"/>
          </a:xfrm>
        </p:spPr>
        <p:txBody>
          <a:bodyPr>
            <a:normAutofit fontScale="25000" lnSpcReduction="20000"/>
          </a:bodyPr>
          <a:lstStyle/>
          <a:p>
            <a:r>
              <a:rPr lang="ru-RU" sz="11200" dirty="0" err="1" smtClean="0"/>
              <a:t>Хлорофитум</a:t>
            </a:r>
            <a:endParaRPr lang="ru-RU" sz="11200" dirty="0" smtClean="0"/>
          </a:p>
          <a:p>
            <a:endParaRPr lang="ru-RU" sz="5900" dirty="0" smtClean="0"/>
          </a:p>
          <a:p>
            <a:endParaRPr lang="ru-RU" sz="5900" dirty="0" smtClean="0"/>
          </a:p>
          <a:p>
            <a:endParaRPr lang="ru-RU" sz="5900" dirty="0" smtClean="0"/>
          </a:p>
          <a:p>
            <a:endParaRPr lang="ru-RU" sz="5900" dirty="0" smtClean="0"/>
          </a:p>
          <a:p>
            <a:endParaRPr lang="ru-RU" sz="5900" dirty="0" smtClean="0"/>
          </a:p>
          <a:p>
            <a:pPr algn="r"/>
            <a:r>
              <a:rPr lang="ru-RU" sz="11200" dirty="0" smtClean="0"/>
              <a:t>                                                                                                                                                 </a:t>
            </a:r>
            <a:r>
              <a:rPr lang="ru-RU" sz="11200" dirty="0" err="1" smtClean="0"/>
              <a:t>кливия</a:t>
            </a:r>
            <a:r>
              <a:rPr lang="ru-RU" sz="11200" dirty="0" smtClean="0"/>
              <a:t>                               </a:t>
            </a:r>
            <a:endParaRPr lang="ru-RU" sz="11200" dirty="0"/>
          </a:p>
        </p:txBody>
      </p:sp>
      <p:pic>
        <p:nvPicPr>
          <p:cNvPr id="8" name="Содержимое 7" descr="http://idilcicekevi.com/resimler/79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348880"/>
            <a:ext cx="3042333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s://s-media-cache-ak0.pinimg.com/originals/3e/56/64/3e566419c71b89fd1e32c88a7ecba97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429000"/>
            <a:ext cx="259228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17488"/>
            <a:ext cx="6948264" cy="1162050"/>
          </a:xfrm>
        </p:spPr>
        <p:txBody>
          <a:bodyPr>
            <a:normAutofit/>
          </a:bodyPr>
          <a:lstStyle/>
          <a:p>
            <a:r>
              <a:rPr lang="ru-RU" dirty="0" smtClean="0"/>
              <a:t>Размножение детками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1406525"/>
            <a:ext cx="3810000" cy="6985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кактус</a:t>
            </a:r>
            <a:endParaRPr lang="ru-RU" sz="2800" b="1" dirty="0"/>
          </a:p>
        </p:txBody>
      </p:sp>
      <p:pic>
        <p:nvPicPr>
          <p:cNvPr id="19458" name="Picture 2" descr="http://go4.imgsmail.ru/imgpreview?key=57785079c247a067&amp;mb=imgdb_preview_2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852936"/>
            <a:ext cx="3528392" cy="2880320"/>
          </a:xfrm>
          <a:prstGeom prst="rect">
            <a:avLst/>
          </a:prstGeom>
          <a:noFill/>
        </p:spPr>
      </p:pic>
      <p:pic>
        <p:nvPicPr>
          <p:cNvPr id="19460" name="Picture 4" descr="http://mtdata.ru/u28/photo7D2D/20231799945-0/orig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412776"/>
            <a:ext cx="4235624" cy="3790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</TotalTime>
  <Words>54</Words>
  <Application>Microsoft Office PowerPoint</Application>
  <PresentationFormat>Экран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СПОСОБЫ РАЗМНОЖЕНИЯ КОМНАТНЫХ РАСТЕНИЙ</vt:lpstr>
      <vt:lpstr>РАЗМНОЖЕНИЕ КОМНАТНЫХ РАСТЕНИЙ</vt:lpstr>
      <vt:lpstr>  РАЗМНОЖЕНИЕ СТЕБЛЕВЫМИ ЧЕРЕНКАМИ  ФИКУС                                КОЛЕУС</vt:lpstr>
      <vt:lpstr>РАЗМНОЖЕНИЕ  ЛИСТОВЫМИ ЧЕРЕНКАМИ</vt:lpstr>
      <vt:lpstr>Размножение делением корневища</vt:lpstr>
      <vt:lpstr>РАЗМНОЖЕНИЕ ОТПРЫСКАМИ  ( КОРНЕВЫМИ И УСИКАМИ)</vt:lpstr>
      <vt:lpstr>Размножение детками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РАЗМНОЖЕНИЯ КОМНАТНЫХ РАСТЕНИЙ</dc:title>
  <dc:creator>Admin</dc:creator>
  <cp:lastModifiedBy>Admin</cp:lastModifiedBy>
  <cp:revision>9</cp:revision>
  <dcterms:created xsi:type="dcterms:W3CDTF">2015-11-23T17:46:09Z</dcterms:created>
  <dcterms:modified xsi:type="dcterms:W3CDTF">2015-11-23T18:59:51Z</dcterms:modified>
</cp:coreProperties>
</file>