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D6EC-A0E4-4220-AB9D-B426FCA6A21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90C1-E87C-4119-B635-B79047DA7D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 «ПЕРВОНАЧАЛЬНЫЕ ПОНЯТИЯ»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0761" y="4942718"/>
            <a:ext cx="5252120" cy="14150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8 класс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МКОУ СОШ №5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г.Алагира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с.Бирагзанг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Габуева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Тотразовна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195736" cy="21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94448" y="34031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41093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1093" y="52489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41093" y="61633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8688" y="56835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73016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8503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46470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27312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31640" y="57061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5968" y="56835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57159" y="38827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8907" y="387071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52831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36765" y="47917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9749" y="47971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5421" y="47971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56672" y="34031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56672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56672" y="43399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77685" y="29459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374179" y="340658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73813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868688" y="386378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73016" y="38603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63509" y="38773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52831" y="388275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73813" y="15487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878141" y="15484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83601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887929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882013" y="15243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377685" y="10671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377685" y="152432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77685" y="20056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377685" y="246280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11331" y="252515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15659" y="252515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429240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21223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385792" y="29459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399352" y="24887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371983" y="20059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392572" y="154873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890120" y="153487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94729" y="2376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935037" y="388670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938361" y="345507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931946" y="2992760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938361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402675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907003" y="25338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894729" y="6948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915729" y="115206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926492" y="16194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919347" y="2076693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425551" y="4334555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453626" y="48212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539039" y="577944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487229" y="52784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957954" y="4821277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968791" y="48196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78573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982901" y="48196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459092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2065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497737" y="62186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497737" y="57614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497737" y="52768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469772" y="4828204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41675" y="5779441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527575" y="5779442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003917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508245" y="5762568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993409" y="5757559"/>
            <a:ext cx="495672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919347" y="0"/>
            <a:ext cx="484632" cy="23766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трелка вниз 101"/>
          <p:cNvSpPr/>
          <p:nvPr/>
        </p:nvSpPr>
        <p:spPr>
          <a:xfrm>
            <a:off x="5619819" y="4343903"/>
            <a:ext cx="348972" cy="4329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4" name="Стрелка вниз 103"/>
          <p:cNvSpPr/>
          <p:nvPr/>
        </p:nvSpPr>
        <p:spPr>
          <a:xfrm>
            <a:off x="4471070" y="2979885"/>
            <a:ext cx="263995" cy="4103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5" name="Стрелка вниз 104"/>
          <p:cNvSpPr/>
          <p:nvPr/>
        </p:nvSpPr>
        <p:spPr>
          <a:xfrm>
            <a:off x="1571704" y="3014448"/>
            <a:ext cx="206872" cy="4138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6" name="Стрелка вниз 105"/>
          <p:cNvSpPr/>
          <p:nvPr/>
        </p:nvSpPr>
        <p:spPr>
          <a:xfrm>
            <a:off x="5497737" y="1152064"/>
            <a:ext cx="262893" cy="36128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7" name="Стрелка вниз 106"/>
          <p:cNvSpPr/>
          <p:nvPr/>
        </p:nvSpPr>
        <p:spPr>
          <a:xfrm>
            <a:off x="2567137" y="683148"/>
            <a:ext cx="242316" cy="3722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468268" y="1647284"/>
            <a:ext cx="413745" cy="2112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трелка вправо 107"/>
          <p:cNvSpPr/>
          <p:nvPr/>
        </p:nvSpPr>
        <p:spPr>
          <a:xfrm>
            <a:off x="443419" y="4012300"/>
            <a:ext cx="413745" cy="20600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9" name="Стрелка вправо 108"/>
          <p:cNvSpPr/>
          <p:nvPr/>
        </p:nvSpPr>
        <p:spPr>
          <a:xfrm>
            <a:off x="-17186" y="4885490"/>
            <a:ext cx="455161" cy="32550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трелка вправо 109"/>
          <p:cNvSpPr/>
          <p:nvPr/>
        </p:nvSpPr>
        <p:spPr>
          <a:xfrm>
            <a:off x="3068216" y="4906116"/>
            <a:ext cx="401808" cy="22847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455162" y="5706155"/>
            <a:ext cx="390260" cy="3018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трелка вправо 111"/>
          <p:cNvSpPr/>
          <p:nvPr/>
        </p:nvSpPr>
        <p:spPr>
          <a:xfrm>
            <a:off x="4596724" y="5900342"/>
            <a:ext cx="380417" cy="215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Стрелка вправо 112"/>
          <p:cNvSpPr/>
          <p:nvPr/>
        </p:nvSpPr>
        <p:spPr>
          <a:xfrm>
            <a:off x="3957954" y="2595996"/>
            <a:ext cx="413745" cy="2426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394" y="118832"/>
            <a:ext cx="7440117" cy="576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Создатель атомно-молекулярного учения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36" y="115344"/>
            <a:ext cx="7518503" cy="701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Вещество, состоящее из атомов одного вида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395" y="118832"/>
            <a:ext cx="7041358" cy="795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Наименьшая химически  неделимая частица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8906" y="118832"/>
            <a:ext cx="5372339" cy="696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Условная запись вещества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067" y="53834"/>
            <a:ext cx="6135010" cy="614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Физическое свойство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4688" y="59416"/>
            <a:ext cx="5982541" cy="6090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Физическое свойство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3673" y="52250"/>
            <a:ext cx="4884572" cy="579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Химическая посуда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4595" y="33053"/>
            <a:ext cx="4163358" cy="635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Признак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852" y="33054"/>
            <a:ext cx="6944444" cy="650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Наименьшая частица вещества, обладающая свойствами данного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78576" y="118832"/>
            <a:ext cx="4977505" cy="5129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Наука о веществах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5162" y="59416"/>
            <a:ext cx="6796591" cy="635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Явление, при котором образуются новые вещества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585" y="26124"/>
            <a:ext cx="6894868" cy="631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Вещество, состоящее из атомов разного вида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6743" y="26124"/>
            <a:ext cx="5372338" cy="6527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Что изучает химия?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5148" y="61554"/>
            <a:ext cx="4141479" cy="6333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nimationfeulahner1zp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4774" y="2715816"/>
            <a:ext cx="2662320" cy="19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"/>
                            </p:stCondLst>
                            <p:childTnLst>
                              <p:par>
                                <p:cTn id="2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000"/>
                            </p:stCondLst>
                            <p:childTnLst>
                              <p:par>
                                <p:cTn id="2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000"/>
                            </p:stCondLst>
                            <p:childTnLst>
                              <p:par>
                                <p:cTn id="3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"/>
                            </p:stCondLst>
                            <p:childTnLst>
                              <p:par>
                                <p:cTn id="4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500"/>
                            </p:stCondLst>
                            <p:childTnLst>
                              <p:par>
                                <p:cTn id="4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2500"/>
                            </p:stCondLst>
                            <p:childTnLst>
                              <p:par>
                                <p:cTn id="4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500"/>
                            </p:stCondLst>
                            <p:childTnLst>
                              <p:par>
                                <p:cTn id="4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000"/>
                            </p:stCondLst>
                            <p:childTnLst>
                              <p:par>
                                <p:cTn id="4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2000"/>
                            </p:stCondLst>
                            <p:childTnLst>
                              <p:par>
                                <p:cTn id="5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2500"/>
                            </p:stCondLst>
                            <p:childTnLst>
                              <p:par>
                                <p:cTn id="5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3500"/>
                            </p:stCondLst>
                            <p:childTnLst>
                              <p:par>
                                <p:cTn id="5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00"/>
                            </p:stCondLst>
                            <p:childTnLst>
                              <p:par>
                                <p:cTn id="5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2000"/>
                            </p:stCondLst>
                            <p:childTnLst>
                              <p:par>
                                <p:cTn id="5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4000"/>
                            </p:stCondLst>
                            <p:childTnLst>
                              <p:par>
                                <p:cTn id="5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video>
              <p:cMediaNode vol="80000" showWhenStopped="0">
                <p:cTn id="566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3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build="allAtOnce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3733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280</TotalTime>
  <Words>191</Words>
  <Application>Microsoft Office PowerPoint</Application>
  <PresentationFormat>Экран (4:3)</PresentationFormat>
  <Paragraphs>106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4-20</vt:lpstr>
      <vt:lpstr>КРОССВОРД «ПЕРВОНАЧАЛЬНЫЕ ПОНЯТИЯ»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«ПЕРВОНАЧАЛЬНЫЕ ПОНЯТИЯ»</dc:title>
  <dc:creator>Наталья</dc:creator>
  <cp:lastModifiedBy>Альбина</cp:lastModifiedBy>
  <cp:revision>27</cp:revision>
  <dcterms:created xsi:type="dcterms:W3CDTF">2012-09-08T20:34:35Z</dcterms:created>
  <dcterms:modified xsi:type="dcterms:W3CDTF">2015-11-15T20:23:07Z</dcterms:modified>
</cp:coreProperties>
</file>