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70" r:id="rId18"/>
    <p:sldId id="271" r:id="rId19"/>
    <p:sldId id="278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89E89-E043-4F3D-83D4-670F4A86382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B5254-7849-42DB-8789-DCA734366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89E89-E043-4F3D-83D4-670F4A86382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B5254-7849-42DB-8789-DCA734366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89E89-E043-4F3D-83D4-670F4A86382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B5254-7849-42DB-8789-DCA734366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89E89-E043-4F3D-83D4-670F4A86382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B5254-7849-42DB-8789-DCA734366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89E89-E043-4F3D-83D4-670F4A86382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B5254-7849-42DB-8789-DCA734366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89E89-E043-4F3D-83D4-670F4A86382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B5254-7849-42DB-8789-DCA734366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89E89-E043-4F3D-83D4-670F4A86382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B5254-7849-42DB-8789-DCA734366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89E89-E043-4F3D-83D4-670F4A86382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B5254-7849-42DB-8789-DCA734366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89E89-E043-4F3D-83D4-670F4A86382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B5254-7849-42DB-8789-DCA734366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89E89-E043-4F3D-83D4-670F4A86382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B5254-7849-42DB-8789-DCA7343666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C89E89-E043-4F3D-83D4-670F4A86382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7B5254-7849-42DB-8789-DCA734366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C89E89-E043-4F3D-83D4-670F4A86382B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7B5254-7849-42DB-8789-DCA7343666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учитель\Desktop\ywffflbnhsvxyzhqcym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22300"/>
            <a:ext cx="7620000" cy="561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1881 году </a:t>
            </a:r>
            <a:br>
              <a:rPr lang="ru-RU" dirty="0" smtClean="0"/>
            </a:br>
            <a:r>
              <a:rPr lang="ru-RU" dirty="0" smtClean="0"/>
              <a:t>был убит царь Александр II.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учитель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550072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1911 году был убит агентом охранки председатель Совета министров П.А. Столыпин.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учитель\Desktop\Stolipin-pokyshen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00306"/>
            <a:ext cx="3200400" cy="2130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период 1902-1907 гг. были проведены 5,5 тысяч террористических актов.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учитель\Desktop\Pimonenko__Victime_of_fanatis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526495" cy="4248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 Единственный нашумевший случай – это взрыв в вагоне московского метро в январе 1977 года</a:t>
            </a:r>
            <a:endParaRPr lang="ru-RU" dirty="0"/>
          </a:p>
        </p:txBody>
      </p:sp>
      <p:pic>
        <p:nvPicPr>
          <p:cNvPr id="8194" name="Picture 2" descr="C:\Users\учитель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981324"/>
            <a:ext cx="3932251" cy="2805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2154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Уже в 1990 году на её территории было совершено около 200 взрывов, при которых погибло более 50 человек.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учитель\Desktop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2657475" cy="1724025"/>
          </a:xfrm>
          <a:prstGeom prst="rect">
            <a:avLst/>
          </a:prstGeom>
          <a:noFill/>
        </p:spPr>
      </p:pic>
      <p:pic>
        <p:nvPicPr>
          <p:cNvPr id="9219" name="Picture 3" descr="C:\Users\учитель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357694"/>
            <a:ext cx="2000250" cy="2286000"/>
          </a:xfrm>
          <a:prstGeom prst="rect">
            <a:avLst/>
          </a:prstGeom>
          <a:noFill/>
        </p:spPr>
      </p:pic>
      <p:pic>
        <p:nvPicPr>
          <p:cNvPr id="9220" name="Picture 4" descr="C:\Users\учитель\Desktop\15571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571744"/>
            <a:ext cx="5302244" cy="3454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«Статисты».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3" name="Picture 3" descr="C:\Users\учитель\Desktop\1379941785_ekonomicheskiy-ro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32025" y="1943100"/>
            <a:ext cx="5905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учитель\Desktop\Все новое\4123909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9882" y="1447800"/>
            <a:ext cx="6229786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Только в 2000 году в мире было совершено </a:t>
            </a:r>
            <a:br>
              <a:rPr lang="ru-RU" dirty="0" smtClean="0"/>
            </a:br>
            <a:r>
              <a:rPr lang="ru-RU" dirty="0" smtClean="0"/>
              <a:t>423 террористических акта</a:t>
            </a:r>
            <a:br>
              <a:rPr lang="ru-RU" dirty="0" smtClean="0"/>
            </a:br>
            <a:r>
              <a:rPr lang="ru-RU" dirty="0" smtClean="0"/>
              <a:t>405 человек погибли</a:t>
            </a:r>
            <a:br>
              <a:rPr lang="ru-RU" dirty="0" smtClean="0"/>
            </a:br>
            <a:r>
              <a:rPr lang="ru-RU" dirty="0" smtClean="0"/>
              <a:t>И 791 получили ранение!</a:t>
            </a:r>
          </a:p>
          <a:p>
            <a:r>
              <a:rPr lang="ru-RU" dirty="0" smtClean="0"/>
              <a:t>За десять лет совершено</a:t>
            </a:r>
            <a:br>
              <a:rPr lang="ru-RU" dirty="0" smtClean="0"/>
            </a:br>
            <a:r>
              <a:rPr lang="ru-RU" dirty="0" smtClean="0"/>
              <a:t>6500 актов международного терроризма, от которых </a:t>
            </a:r>
            <a:br>
              <a:rPr lang="ru-RU" dirty="0" smtClean="0"/>
            </a:br>
            <a:r>
              <a:rPr lang="ru-RU" dirty="0" smtClean="0"/>
              <a:t>погибли 5 тысяч человек, пострадали более 11 тысяч человек!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«Эксперты».</a:t>
            </a:r>
            <a:endParaRPr lang="ru-RU" dirty="0"/>
          </a:p>
        </p:txBody>
      </p:sp>
      <p:pic>
        <p:nvPicPr>
          <p:cNvPr id="11267" name="Picture 3" descr="C:\Users\учитель\Desktop\11119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4975" y="2100262"/>
            <a:ext cx="4419600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учитель\Desktop\oal9YxkKsF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5969" y="1447800"/>
            <a:ext cx="5597611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928670"/>
            <a:ext cx="7498080" cy="480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488" y="1928802"/>
            <a:ext cx="41434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ТЕРРОРИЗМ</a:t>
            </a:r>
            <a:endParaRPr lang="ru-RU" sz="4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643042" y="3000372"/>
            <a:ext cx="121444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893207" y="3607595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857752" y="3571876"/>
            <a:ext cx="121444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6429388" y="2928934"/>
            <a:ext cx="1000132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714348" y="4286256"/>
            <a:ext cx="184309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ПОЛИТОЛОГИ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43174" y="4929198"/>
            <a:ext cx="170021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ИСТОРИКИ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00628" y="4929198"/>
            <a:ext cx="16287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СТАТИСТЫ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286644" y="4357694"/>
            <a:ext cx="15716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ЭКСПЕРТЫ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учитель\Desktop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3028950" cy="1514475"/>
          </a:xfrm>
          <a:prstGeom prst="rect">
            <a:avLst/>
          </a:prstGeom>
          <a:noFill/>
        </p:spPr>
      </p:pic>
      <p:pic>
        <p:nvPicPr>
          <p:cNvPr id="12291" name="Picture 3" descr="C:\Users\учитель\Desktop\2432334_2ed978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786058"/>
            <a:ext cx="607695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учитель\Desktop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3857652" cy="2928958"/>
          </a:xfrm>
          <a:prstGeom prst="rect">
            <a:avLst/>
          </a:prstGeom>
          <a:noFill/>
        </p:spPr>
      </p:pic>
      <p:pic>
        <p:nvPicPr>
          <p:cNvPr id="13315" name="Picture 3" descr="C:\Users\учитель\Desktop\85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929066"/>
            <a:ext cx="4357718" cy="268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учитель\Desktop\загруженное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2466975" cy="1847850"/>
          </a:xfrm>
          <a:prstGeom prst="rect">
            <a:avLst/>
          </a:prstGeom>
          <a:noFill/>
        </p:spPr>
      </p:pic>
      <p:pic>
        <p:nvPicPr>
          <p:cNvPr id="14339" name="Picture 3" descr="C:\Users\учитель\Desktop\14090109473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38450" y="285728"/>
            <a:ext cx="6305550" cy="4733925"/>
          </a:xfrm>
          <a:prstGeom prst="rect">
            <a:avLst/>
          </a:prstGeom>
          <a:noFill/>
        </p:spPr>
      </p:pic>
      <p:pic>
        <p:nvPicPr>
          <p:cNvPr id="14340" name="Picture 4" descr="C:\Users\учитель\Desktop\images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00504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Класс делится на 3 группы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Пишет слова - ассоциации на слово «Терроризм».</a:t>
            </a:r>
          </a:p>
          <a:p>
            <a:r>
              <a:rPr lang="ru-RU" dirty="0" smtClean="0"/>
              <a:t>2) Что надо делать при угрозе террористического акта.</a:t>
            </a:r>
          </a:p>
          <a:p>
            <a:r>
              <a:rPr lang="ru-RU" dirty="0" smtClean="0"/>
              <a:t> 3) Что нельзя делать при угрозе террористического акта.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«ПОЛИТОЛОГИ».</a:t>
            </a:r>
            <a:endParaRPr lang="ru-RU" dirty="0"/>
          </a:p>
        </p:txBody>
      </p:sp>
      <p:pic>
        <p:nvPicPr>
          <p:cNvPr id="15362" name="Picture 2" descr="C:\Users\учитель\Desktop\e1683abb39e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460270"/>
            <a:ext cx="7499350" cy="4775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«Терроризм»</a:t>
            </a:r>
            <a:endParaRPr lang="ru-RU" dirty="0"/>
          </a:p>
        </p:txBody>
      </p:sp>
      <p:pic>
        <p:nvPicPr>
          <p:cNvPr id="2050" name="Picture 2" descr="C:\Users\учитель\Desktop\11347734083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5076830" cy="2564536"/>
          </a:xfrm>
          <a:prstGeom prst="rect">
            <a:avLst/>
          </a:prstGeom>
          <a:noFill/>
        </p:spPr>
      </p:pic>
      <p:pic>
        <p:nvPicPr>
          <p:cNvPr id="2051" name="Picture 3" descr="C:\Users\учитель\Desktop\s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058" y="2786058"/>
            <a:ext cx="4452942" cy="2936878"/>
          </a:xfrm>
          <a:prstGeom prst="rect">
            <a:avLst/>
          </a:prstGeom>
          <a:noFill/>
        </p:spPr>
      </p:pic>
      <p:pic>
        <p:nvPicPr>
          <p:cNvPr id="2052" name="Picture 4" descr="C:\Users\учитель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357694"/>
            <a:ext cx="2590800" cy="172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368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«терроризм»</a:t>
            </a:r>
            <a:br>
              <a:rPr lang="ru-RU" dirty="0" smtClean="0"/>
            </a:br>
            <a:r>
              <a:rPr lang="ru-RU" dirty="0" smtClean="0"/>
              <a:t>появилось во Франции в конце 18 века.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учитель\Desktop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876"/>
            <a:ext cx="2466975" cy="1847850"/>
          </a:xfrm>
          <a:prstGeom prst="rect">
            <a:avLst/>
          </a:prstGeom>
          <a:noFill/>
        </p:spPr>
      </p:pic>
      <p:pic>
        <p:nvPicPr>
          <p:cNvPr id="3075" name="Picture 3" descr="C:\Users\учитель\Desktop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714752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Типы современного терроризма: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Националистический </a:t>
            </a:r>
          </a:p>
          <a:p>
            <a:pPr lvl="0"/>
            <a:r>
              <a:rPr lang="ru-RU" dirty="0" smtClean="0"/>
              <a:t>Религиозный</a:t>
            </a:r>
          </a:p>
          <a:p>
            <a:pPr lvl="0"/>
            <a:r>
              <a:rPr lang="ru-RU" dirty="0" smtClean="0"/>
              <a:t>Политический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учитель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00240"/>
            <a:ext cx="2590800" cy="1724025"/>
          </a:xfrm>
          <a:prstGeom prst="rect">
            <a:avLst/>
          </a:prstGeom>
          <a:noFill/>
        </p:spPr>
      </p:pic>
      <p:pic>
        <p:nvPicPr>
          <p:cNvPr id="4099" name="Picture 3" descr="C:\Users\учитель\Desktop\272936_201108170828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928670"/>
            <a:ext cx="1504950" cy="1123950"/>
          </a:xfrm>
          <a:prstGeom prst="rect">
            <a:avLst/>
          </a:prstGeom>
          <a:noFill/>
        </p:spPr>
      </p:pic>
      <p:pic>
        <p:nvPicPr>
          <p:cNvPr id="4100" name="Picture 4" descr="C:\Users\учитель\Desktop\i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8000" y="3571876"/>
            <a:ext cx="4826000" cy="311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slide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«Историки».</a:t>
            </a:r>
            <a:endParaRPr lang="ru-RU" dirty="0"/>
          </a:p>
        </p:txBody>
      </p:sp>
      <p:pic>
        <p:nvPicPr>
          <p:cNvPr id="16386" name="Picture 2" descr="C:\Users\учитель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6500857" cy="3519503"/>
          </a:xfrm>
          <a:prstGeom prst="rect">
            <a:avLst/>
          </a:prstGeom>
          <a:noFill/>
        </p:spPr>
      </p:pic>
      <p:pic>
        <p:nvPicPr>
          <p:cNvPr id="16387" name="Picture 3" descr="C:\Users\учитель\Desktop\200px-Истори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14686"/>
            <a:ext cx="19050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</TotalTime>
  <Words>142</Words>
  <Application>Microsoft Office PowerPoint</Application>
  <PresentationFormat>Экран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Слайд 1</vt:lpstr>
      <vt:lpstr>Слайд 2</vt:lpstr>
      <vt:lpstr>«ПОЛИТОЛОГИ».</vt:lpstr>
      <vt:lpstr>Понятие «Терроризм»</vt:lpstr>
      <vt:lpstr>Понятие «терроризм» появилось во Франции в конце 18 века.  </vt:lpstr>
      <vt:lpstr>Типы современного терроризма:  </vt:lpstr>
      <vt:lpstr>Слайд 7</vt:lpstr>
      <vt:lpstr>Слайд 8</vt:lpstr>
      <vt:lpstr>«Историки».</vt:lpstr>
      <vt:lpstr>В 1881 году  был убит царь Александр II.  </vt:lpstr>
      <vt:lpstr>В 1911 году был убит агентом охранки председатель Совета министров П.А. Столыпин.  </vt:lpstr>
      <vt:lpstr>В период 1902-1907 гг. были проведены 5,5 тысяч террористических актов.  </vt:lpstr>
      <vt:lpstr>. Единственный нашумевший случай – это взрыв в вагоне московского метро в январе 1977 года</vt:lpstr>
      <vt:lpstr>Уже в 1990 году на её территории было совершено около 200 взрывов, при которых погибло более 50 человек.  </vt:lpstr>
      <vt:lpstr>«Статисты». </vt:lpstr>
      <vt:lpstr>Слайд 16</vt:lpstr>
      <vt:lpstr>Слайд 17</vt:lpstr>
      <vt:lpstr>«Эксперты».</vt:lpstr>
      <vt:lpstr>Слайд 19</vt:lpstr>
      <vt:lpstr>Слайд 20</vt:lpstr>
      <vt:lpstr>Слайд 21</vt:lpstr>
      <vt:lpstr>Слайд 22</vt:lpstr>
      <vt:lpstr>Класс делится на 3 группы: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DNA7 X86</cp:lastModifiedBy>
  <cp:revision>8</cp:revision>
  <dcterms:created xsi:type="dcterms:W3CDTF">2015-08-27T06:46:21Z</dcterms:created>
  <dcterms:modified xsi:type="dcterms:W3CDTF">2015-09-02T07:02:22Z</dcterms:modified>
</cp:coreProperties>
</file>