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9" r:id="rId3"/>
    <p:sldId id="280" r:id="rId4"/>
    <p:sldId id="258" r:id="rId5"/>
    <p:sldId id="259" r:id="rId6"/>
    <p:sldId id="260" r:id="rId7"/>
    <p:sldId id="261" r:id="rId8"/>
    <p:sldId id="257" r:id="rId9"/>
    <p:sldId id="269" r:id="rId10"/>
    <p:sldId id="270" r:id="rId11"/>
    <p:sldId id="274" r:id="rId12"/>
    <p:sldId id="262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3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Мои документы\Рома\Исследовательская работа\Moleskine_ruled_notebook,_inside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6606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etinaScript" pitchFamily="34" charset="0"/>
              </a:rPr>
              <a:t>Времена года в поэзии                        </a:t>
            </a:r>
            <a:r>
              <a:rPr lang="ru-RU" dirty="0" err="1" smtClean="0">
                <a:latin typeface="BetinaScript" pitchFamily="34" charset="0"/>
              </a:rPr>
              <a:t>И.А.Бунина</a:t>
            </a:r>
            <a:endParaRPr lang="ru-RU" dirty="0">
              <a:latin typeface="BetinaScript" pitchFamily="34" charset="0"/>
            </a:endParaRPr>
          </a:p>
        </p:txBody>
      </p:sp>
      <p:pic>
        <p:nvPicPr>
          <p:cNvPr id="1027" name="Picture 3" descr="C:\Documents and Settings\user1\Мои документы\Рома\Исследовательская работа\bu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3000396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3" descr="C:\Documents and Settings\user1\Мои документы\Рома\Исследовательская работа\bu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7854"/>
            <a:ext cx="3000396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 descr="C:\Documents and Settings\user1\Мои документы\Рома\Исследовательская работа\1267346219_77120666_1----2-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3516" y="1471141"/>
            <a:ext cx="3562900" cy="26059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3" descr="C:\Documents and Settings\user1\Мои документы\Рома\Исследовательская работа\0_2780b_88433ca9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5017" y="4077072"/>
            <a:ext cx="3632056" cy="26414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03774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Мои документы\Рома\Исследовательская работа\Moleskine_ruled_notebook,_inside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BetinaScript" pitchFamily="34" charset="0"/>
              </a:rPr>
              <a:t>Зима</a:t>
            </a:r>
            <a:endParaRPr lang="ru-RU" i="1" dirty="0">
              <a:latin typeface="BetinaScript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r="9505"/>
          <a:stretch>
            <a:fillRect/>
          </a:stretch>
        </p:blipFill>
        <p:spPr>
          <a:xfrm>
            <a:off x="251519" y="764704"/>
            <a:ext cx="4236039" cy="4035895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739077" y="836712"/>
            <a:ext cx="3217300" cy="468052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latin typeface="Decor"/>
              </a:rPr>
              <a:t>В поле.</a:t>
            </a:r>
            <a:br>
              <a:rPr lang="ru-RU" sz="2400" i="1" dirty="0" smtClean="0">
                <a:latin typeface="Decor"/>
              </a:rPr>
            </a:br>
            <a:r>
              <a:rPr lang="ru-RU" sz="2400" i="1" dirty="0" smtClean="0">
                <a:latin typeface="Decor"/>
              </a:rPr>
              <a:t/>
            </a:r>
            <a:br>
              <a:rPr lang="ru-RU" sz="2400" i="1" dirty="0" smtClean="0">
                <a:latin typeface="Decor"/>
              </a:rPr>
            </a:br>
            <a:r>
              <a:rPr lang="ru-RU" sz="2400" i="1" dirty="0" smtClean="0">
                <a:latin typeface="Decor"/>
              </a:rPr>
              <a:t>Темнеет, к ночи поднимается вьюга.</a:t>
            </a:r>
            <a:br>
              <a:rPr lang="ru-RU" sz="2400" i="1" dirty="0" smtClean="0">
                <a:latin typeface="Decor"/>
              </a:rPr>
            </a:br>
            <a:r>
              <a:rPr lang="ru-RU" sz="2400" i="1" dirty="0" smtClean="0">
                <a:latin typeface="Decor"/>
              </a:rPr>
              <a:t>Завтра Рождество, большой веселый праздник, и от этого еще грустнее кажутся непогожие сумерки, бесконечная глухая дорога, утопающие во мгле поземки.</a:t>
            </a:r>
            <a:endParaRPr lang="ru-RU" sz="2400" i="1" dirty="0">
              <a:latin typeface="Decor"/>
            </a:endParaRPr>
          </a:p>
        </p:txBody>
      </p:sp>
    </p:spTree>
    <p:extLst>
      <p:ext uri="{BB962C8B-B14F-4D97-AF65-F5344CB8AC3E}">
        <p14:creationId xmlns:p14="http://schemas.microsoft.com/office/powerpoint/2010/main" val="3903382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Мои документы\Рома\Исследовательская работа\Moleskine_ruled_notebook,_inside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4543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etinaScript" pitchFamily="34" charset="0"/>
              </a:rPr>
              <a:t>                  </a:t>
            </a:r>
            <a:endParaRPr lang="ru-RU" dirty="0">
              <a:latin typeface="BetinaScript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6" b="21286"/>
          <a:stretch>
            <a:fillRect/>
          </a:stretch>
        </p:blipFill>
        <p:spPr>
          <a:xfrm>
            <a:off x="4211960" y="1205169"/>
            <a:ext cx="4104456" cy="424005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692696"/>
            <a:ext cx="3528392" cy="59046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Decor"/>
              </a:rPr>
              <a:t>Всходы новые</a:t>
            </a:r>
            <a:br>
              <a:rPr lang="ru-RU" sz="2400" b="1" dirty="0" smtClean="0">
                <a:latin typeface="Decor"/>
              </a:rPr>
            </a:br>
            <a:r>
              <a:rPr lang="ru-RU" sz="2400" b="1" dirty="0" smtClean="0">
                <a:latin typeface="Decor"/>
              </a:rPr>
              <a:t/>
            </a:r>
            <a:br>
              <a:rPr lang="ru-RU" sz="2400" b="1" dirty="0" smtClean="0">
                <a:latin typeface="Decor"/>
              </a:rPr>
            </a:br>
            <a:r>
              <a:rPr lang="ru-RU" sz="2400" b="1" dirty="0" smtClean="0">
                <a:latin typeface="Decor"/>
              </a:rPr>
              <a:t>В усадьбе праздник – весна.</a:t>
            </a:r>
            <a:br>
              <a:rPr lang="ru-RU" sz="2400" b="1" dirty="0" smtClean="0">
                <a:latin typeface="Decor"/>
              </a:rPr>
            </a:br>
            <a:r>
              <a:rPr lang="ru-RU" sz="2400" b="1" dirty="0" smtClean="0">
                <a:latin typeface="Decor"/>
              </a:rPr>
              <a:t>Озими, свежо зеленея, шли в одну сторону, дубовый кустарник – в другую. Сухая коричневая листва висела кое-где на нем, но и это говорило о весне. Синели подснежники, пахло залежавшимся в чаще снегом, весенним холодком.</a:t>
            </a:r>
            <a:br>
              <a:rPr lang="ru-RU" sz="2400" b="1" dirty="0" smtClean="0">
                <a:latin typeface="Decor"/>
              </a:rPr>
            </a:br>
            <a:endParaRPr lang="ru-RU" sz="2400" b="1" dirty="0">
              <a:latin typeface="Decor"/>
            </a:endParaRPr>
          </a:p>
        </p:txBody>
      </p:sp>
    </p:spTree>
    <p:extLst>
      <p:ext uri="{BB962C8B-B14F-4D97-AF65-F5344CB8AC3E}">
        <p14:creationId xmlns:p14="http://schemas.microsoft.com/office/powerpoint/2010/main" val="1093013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1\Мои документы\Рома\Исследовательская работа\Moleskine_ruled_notebook,_inside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642919"/>
            <a:ext cx="3429024" cy="52149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dirty="0" smtClean="0">
                <a:latin typeface="Decor" pitchFamily="2" charset="0"/>
              </a:rPr>
              <a:t>Все ,что окружает человека, каждое впечатление, зрительное, звуковое, осязательное, бренно и преходяще (в отличие от вневременной красоты природы), но при этом - вечно: оно не уходит, не исчезает, пока жива память детства.</a:t>
            </a:r>
            <a:endParaRPr lang="ru-RU" sz="2800" b="1" dirty="0">
              <a:latin typeface="Decor" pitchFamily="2" charset="0"/>
            </a:endParaRPr>
          </a:p>
        </p:txBody>
      </p:sp>
      <p:pic>
        <p:nvPicPr>
          <p:cNvPr id="3074" name="Picture 2" descr="C:\Documents and Settings\user1\Мои документы\Рома\Исследовательская работа\r_pi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4071966" cy="27860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3857628"/>
            <a:ext cx="2985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Decor" pitchFamily="2" charset="0"/>
              </a:rPr>
              <a:t>И.Шишкин «Сосновый лес»</a:t>
            </a:r>
            <a:endParaRPr lang="ru-RU" sz="2000" b="1" dirty="0">
              <a:latin typeface="Decor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1\Мои документы\Рома\Исследовательская работа\Moleskine_ruled_notebook,_inside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457200"/>
            <a:ext cx="4205286" cy="838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Decor" pitchFamily="2" charset="0"/>
              </a:rPr>
              <a:t>Заключение.</a:t>
            </a:r>
            <a:endParaRPr lang="ru-RU" sz="2800" b="1" dirty="0">
              <a:latin typeface="Decor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54162"/>
            <a:ext cx="335758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Необыкновенно</a:t>
            </a:r>
            <a:br>
              <a:rPr lang="ru-RU" sz="2400" dirty="0" smtClean="0"/>
            </a:br>
            <a:r>
              <a:rPr lang="ru-RU" sz="2400" dirty="0" smtClean="0"/>
              <a:t>емким языком владел </a:t>
            </a:r>
            <a:r>
              <a:rPr lang="ru-RU" sz="2400" dirty="0" err="1" smtClean="0"/>
              <a:t>И.А.Бунин</a:t>
            </a:r>
            <a:r>
              <a:rPr lang="ru-RU" sz="2400" dirty="0" smtClean="0"/>
              <a:t>. Каждое его слово значимо, точно. Бунинская поэзия пронизана, пропитана звуками, запахами, светом, - всем, что связано с жизнью в гармонии с природой.</a:t>
            </a:r>
            <a:endParaRPr lang="ru-RU" sz="2400" dirty="0"/>
          </a:p>
        </p:txBody>
      </p:sp>
      <p:pic>
        <p:nvPicPr>
          <p:cNvPr id="5123" name="Picture 3" descr="C:\Documents and Settings\user1\Мои документы\Рома\Исследовательская работа\53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42851"/>
            <a:ext cx="1214446" cy="1785951"/>
          </a:xfrm>
          <a:prstGeom prst="rect">
            <a:avLst/>
          </a:prstGeom>
          <a:noFill/>
        </p:spPr>
      </p:pic>
      <p:pic>
        <p:nvPicPr>
          <p:cNvPr id="5124" name="Picture 4" descr="C:\Documents and Settings\user1\Мои документы\Рома\Исследовательская работа\539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214290"/>
            <a:ext cx="1232306" cy="1643074"/>
          </a:xfrm>
          <a:prstGeom prst="rect">
            <a:avLst/>
          </a:prstGeom>
          <a:noFill/>
        </p:spPr>
      </p:pic>
      <p:pic>
        <p:nvPicPr>
          <p:cNvPr id="5125" name="Picture 5" descr="C:\Documents and Settings\user1\Мои документы\Рома\Исследовательская работа\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857628"/>
            <a:ext cx="1236044" cy="1714512"/>
          </a:xfrm>
          <a:prstGeom prst="rect">
            <a:avLst/>
          </a:prstGeom>
          <a:noFill/>
        </p:spPr>
      </p:pic>
      <p:pic>
        <p:nvPicPr>
          <p:cNvPr id="5126" name="Picture 6" descr="C:\Documents and Settings\user1\Мои документы\Рома\Исследовательская работа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857628"/>
            <a:ext cx="1189812" cy="1643074"/>
          </a:xfrm>
          <a:prstGeom prst="rect">
            <a:avLst/>
          </a:prstGeom>
          <a:noFill/>
        </p:spPr>
      </p:pic>
      <p:pic>
        <p:nvPicPr>
          <p:cNvPr id="5122" name="Picture 2" descr="C:\Documents and Settings\user1\Мои документы\Рома\Исследовательская работа\466px-Ivan_Bunin-19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1857364"/>
            <a:ext cx="1647276" cy="2000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0208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8 0.7375 C 0.25451 0.51852 0.44965 0.29953 0.4625 0.18889 C 0.47535 0.07824 0.21354 0.10509 0.13646 0.07361 C 0.05938 0.04213 0.02257 0.01227 -1.38889E-6 -1.85185E-6 " pathEditMode="relative" ptsTypes="aa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74583 C -0.17743 0.54328 -0.36407 0.34096 -0.36563 0.21666 C -0.36719 0.09235 -0.05973 0.03448 2.77778E-7 -6.2963E-6 " pathEditMode="relative" ptsTypes="aaA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5 -0.47083 C 0.18438 -0.3831 0.38039 -0.29514 0.3823 -0.21667 C 0.38421 -0.13819 0.06337 -0.03519 -4.72222E-6 1.11022E-16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0" y="23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43889 C -0.16285 -0.32894 -0.32865 -0.21898 -0.32917 -0.14584 C -0.32969 -0.07269 -0.05399 -0.02361 -1.94444E-6 -7.40741E-7 " pathEditMode="relative" ptsTypes="aaA">
                                      <p:cBhvr>
                                        <p:cTn id="1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1\Мои документы\Рома\Исследовательская работа\Moleskine_ruled_notebook,_inside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56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3440" y="2708920"/>
            <a:ext cx="4572032" cy="25717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Decor" pitchFamily="2" charset="0"/>
              </a:rPr>
              <a:t>                                       </a:t>
            </a:r>
            <a:endParaRPr lang="ru-RU" b="1" dirty="0">
              <a:latin typeface="Decor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476672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i="1" u="sng" dirty="0"/>
              <a:t>Эпиграф: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686" y="1330992"/>
            <a:ext cx="41052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«Нет, не пейзаж  влечёт меня,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 краски жадный взор подметит,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 то, что в этих красках светит: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Любовь и радость бытия».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8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И. Бунин.</a:t>
            </a:r>
          </a:p>
        </p:txBody>
      </p:sp>
      <p:pic>
        <p:nvPicPr>
          <p:cNvPr id="8" name="Picture 8" descr="bunin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6686" y="1052736"/>
            <a:ext cx="3630613" cy="4394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634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1\Мои документы\Рома\Исследовательская работа\Moleskine_ruled_notebook,_inside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3440" y="2708920"/>
            <a:ext cx="4572032" cy="25717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Decor" pitchFamily="2" charset="0"/>
              </a:rPr>
              <a:t>                                       </a:t>
            </a:r>
            <a:endParaRPr lang="ru-RU" b="1" dirty="0">
              <a:latin typeface="Decor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55679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Родился в 1870 году в городе Воронеже.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«Ты раскрой мне, природа, объятья, Чтоб я слился с красою твоей!».</a:t>
            </a:r>
          </a:p>
        </p:txBody>
      </p:sp>
      <p:pic>
        <p:nvPicPr>
          <p:cNvPr id="7" name="Picture 7" descr="bunin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008" y="1340768"/>
            <a:ext cx="3430588" cy="43989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724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1\Мои документы\Рома\Исследовательская работа\Moleskine_ruled_notebook,_inside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3440" y="2708920"/>
            <a:ext cx="4572032" cy="257176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Decor" pitchFamily="2" charset="0"/>
              </a:rPr>
              <a:t>                                       </a:t>
            </a:r>
            <a:r>
              <a:rPr lang="ru-RU" sz="3000" b="1" dirty="0" smtClean="0">
                <a:latin typeface="Decor" pitchFamily="2" charset="0"/>
              </a:rPr>
              <a:t>Чем жарче день ,тем сладостней в   бору                         Дышать сухим смолистым ароматом…</a:t>
            </a:r>
            <a:endParaRPr lang="ru-RU" sz="3000" b="1" dirty="0">
              <a:latin typeface="Decor" pitchFamily="2" charset="0"/>
            </a:endParaRPr>
          </a:p>
        </p:txBody>
      </p:sp>
      <p:pic>
        <p:nvPicPr>
          <p:cNvPr id="5122" name="Picture 2" descr="C:\Documents and Settings\user1\Мои документы\Рома\Исследовательская работа\ivan-shishkin-khvojjnyjj-les-solnechnyjj-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3571900" cy="464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5572140"/>
            <a:ext cx="4445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Decor" pitchFamily="2" charset="0"/>
              </a:rPr>
              <a:t>И.Шишкин «Хвойный лес. Солнечный день»</a:t>
            </a:r>
            <a:endParaRPr lang="ru-RU" sz="2000" b="1" dirty="0">
              <a:latin typeface="Decor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1\Мои документы\Рома\Исследовательская работа\Moleskine_ruled_notebook,_inside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357166"/>
            <a:ext cx="3571900" cy="53832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</a:t>
            </a:r>
            <a:r>
              <a:rPr lang="ru-RU" sz="2800" b="1" dirty="0" smtClean="0">
                <a:latin typeface="Decor" pitchFamily="2" charset="0"/>
              </a:rPr>
              <a:t>И весело мне было поутру </a:t>
            </a:r>
          </a:p>
          <a:p>
            <a:pPr>
              <a:buNone/>
            </a:pPr>
            <a:r>
              <a:rPr lang="ru-RU" sz="2800" b="1" dirty="0" smtClean="0">
                <a:latin typeface="Decor" pitchFamily="2" charset="0"/>
              </a:rPr>
              <a:t> Бродить  по этим солнечным  палатам!</a:t>
            </a:r>
          </a:p>
          <a:p>
            <a:pPr>
              <a:buNone/>
            </a:pPr>
            <a:r>
              <a:rPr lang="ru-RU" sz="2800" b="1" dirty="0" smtClean="0">
                <a:latin typeface="Decor" pitchFamily="2" charset="0"/>
              </a:rPr>
              <a:t> Повсюду блеск, повсюду яркий свет,</a:t>
            </a:r>
          </a:p>
          <a:p>
            <a:pPr>
              <a:buNone/>
            </a:pPr>
            <a:r>
              <a:rPr lang="ru-RU" sz="2800" b="1" dirty="0" smtClean="0">
                <a:latin typeface="Decor" pitchFamily="2" charset="0"/>
              </a:rPr>
              <a:t> Песок-как шелк… </a:t>
            </a:r>
          </a:p>
          <a:p>
            <a:pPr>
              <a:buNone/>
            </a:pPr>
            <a:r>
              <a:rPr lang="ru-RU" sz="2400" b="1" dirty="0" smtClean="0">
                <a:latin typeface="Decor" pitchFamily="2" charset="0"/>
              </a:rPr>
              <a:t>       </a:t>
            </a:r>
            <a:endParaRPr lang="ru-RU" sz="2400" b="1" dirty="0">
              <a:latin typeface="Decor" pitchFamily="2" charset="0"/>
            </a:endParaRPr>
          </a:p>
        </p:txBody>
      </p:sp>
      <p:pic>
        <p:nvPicPr>
          <p:cNvPr id="6146" name="Picture 2" descr="C:\Documents and Settings\user1\Мои документы\Рома\Исследовательская работа\cm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4310066" cy="2786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4429132"/>
            <a:ext cx="3514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Decor" pitchFamily="2" charset="0"/>
              </a:rPr>
              <a:t>И.Шишкин «На песчаном грунте»</a:t>
            </a:r>
            <a:endParaRPr lang="ru-RU" sz="2000" b="1" dirty="0">
              <a:latin typeface="Decor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1\Мои документы\Рома\Исследовательская работа\Moleskine_ruled_notebook,_inside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357166"/>
            <a:ext cx="3929090" cy="57229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Decor" pitchFamily="2" charset="0"/>
              </a:rPr>
              <a:t>Прильну к сосне корявой</a:t>
            </a:r>
          </a:p>
          <a:p>
            <a:pPr>
              <a:buNone/>
            </a:pPr>
            <a:r>
              <a:rPr lang="ru-RU" sz="2400" b="1" dirty="0" smtClean="0">
                <a:latin typeface="Decor" pitchFamily="2" charset="0"/>
              </a:rPr>
              <a:t>И чувствую: мне только 10 лет,</a:t>
            </a:r>
          </a:p>
          <a:p>
            <a:pPr>
              <a:buNone/>
            </a:pPr>
            <a:r>
              <a:rPr lang="ru-RU" sz="2400" b="1" dirty="0" smtClean="0">
                <a:latin typeface="Decor" pitchFamily="2" charset="0"/>
              </a:rPr>
              <a:t>А ствол – гигант, тяжелый, </a:t>
            </a:r>
          </a:p>
          <a:p>
            <a:pPr>
              <a:buNone/>
            </a:pPr>
            <a:r>
              <a:rPr lang="ru-RU" sz="2400" b="1" dirty="0" smtClean="0">
                <a:latin typeface="Decor" pitchFamily="2" charset="0"/>
              </a:rPr>
              <a:t>величавый…</a:t>
            </a:r>
            <a:endParaRPr lang="ru-RU" sz="2400" b="1" dirty="0">
              <a:latin typeface="Decor" pitchFamily="2" charset="0"/>
            </a:endParaRPr>
          </a:p>
        </p:txBody>
      </p:sp>
      <p:pic>
        <p:nvPicPr>
          <p:cNvPr id="1026" name="Picture 2" descr="C:\Documents and Settings\user1\Мои документы\Рома\Исследовательская работа\tsos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3571900" cy="4857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5500702"/>
            <a:ext cx="3791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Decor" pitchFamily="2" charset="0"/>
              </a:rPr>
              <a:t>И.Шишкин «Сосны, освещенные солнцем»</a:t>
            </a:r>
            <a:endParaRPr lang="ru-RU" sz="2000" b="1" dirty="0">
              <a:latin typeface="Decor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1\Мои документы\Рома\Исследовательская работа\Moleskine_ruled_notebook,_inside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785794"/>
            <a:ext cx="3071834" cy="52943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Decor" pitchFamily="2" charset="0"/>
              </a:rPr>
              <a:t>И, кажется, что пахнет не сосна,</a:t>
            </a:r>
          </a:p>
          <a:p>
            <a:pPr>
              <a:buNone/>
            </a:pPr>
            <a:r>
              <a:rPr lang="ru-RU" sz="2800" b="1" dirty="0" smtClean="0">
                <a:latin typeface="Decor" pitchFamily="2" charset="0"/>
              </a:rPr>
              <a:t>А зной и сухость солнечного света.</a:t>
            </a:r>
          </a:p>
        </p:txBody>
      </p:sp>
      <p:pic>
        <p:nvPicPr>
          <p:cNvPr id="2050" name="Picture 2" descr="C:\Documents and Settings\user1\Мои документы\Рома\Исследовательская работа\0Shishkin_RuchULesSkl_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32"/>
            <a:ext cx="3500462" cy="5143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142976" y="6072206"/>
            <a:ext cx="2848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Decor" pitchFamily="2" charset="0"/>
              </a:rPr>
              <a:t>И.Шишкин «Ручей в лесу»</a:t>
            </a:r>
            <a:endParaRPr lang="ru-RU" sz="2000" b="1" dirty="0">
              <a:latin typeface="Decor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Мои документы\Рома\Исследовательская работа\Moleskine_ruled_notebook,_inside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r>
              <a:rPr lang="ru-RU" dirty="0" smtClean="0">
                <a:latin typeface="BetinaScript" pitchFamily="34" charset="0"/>
              </a:rPr>
              <a:t>                       Осень</a:t>
            </a:r>
            <a:endParaRPr lang="ru-RU" dirty="0">
              <a:latin typeface="BetinaScript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3672408" cy="4320480"/>
          </a:xfrm>
        </p:spPr>
      </p:pic>
      <p:pic>
        <p:nvPicPr>
          <p:cNvPr id="7" name="Picture 2" descr="C:\Documents and Settings\user1\Мои документы\Рома\Исследовательская работа\Портрет-И-А-Бун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500174"/>
            <a:ext cx="3048000" cy="4000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Мои документы\Рома\Исследовательская работа\Moleskine_ruled_notebook,_inside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r>
              <a:rPr lang="ru-RU" dirty="0" smtClean="0">
                <a:latin typeface="BetinaScript" pitchFamily="34" charset="0"/>
              </a:rPr>
              <a:t>                        Осень</a:t>
            </a:r>
            <a:endParaRPr lang="ru-RU" dirty="0">
              <a:latin typeface="BetinaScript" pitchFamily="34" charset="0"/>
            </a:endParaRPr>
          </a:p>
        </p:txBody>
      </p:sp>
      <p:pic>
        <p:nvPicPr>
          <p:cNvPr id="1027" name="Picture 3" descr="C:\Documents and Settings\user1\Мои документы\Рома\Исследовательская работа\bu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3000396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3816424" cy="4320479"/>
          </a:xfrm>
        </p:spPr>
      </p:pic>
    </p:spTree>
    <p:extLst>
      <p:ext uri="{BB962C8B-B14F-4D97-AF65-F5344CB8AC3E}">
        <p14:creationId xmlns:p14="http://schemas.microsoft.com/office/powerpoint/2010/main" val="39340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233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BetinaScript</vt:lpstr>
      <vt:lpstr>Calibri</vt:lpstr>
      <vt:lpstr>Decor</vt:lpstr>
      <vt:lpstr>Wingdings</vt:lpstr>
      <vt:lpstr>Тема Office</vt:lpstr>
      <vt:lpstr>Времена года в поэзии                        И.А.Бунина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Осень</vt:lpstr>
      <vt:lpstr>                        Осень</vt:lpstr>
      <vt:lpstr>Зима</vt:lpstr>
      <vt:lpstr>                  </vt:lpstr>
      <vt:lpstr>Презентация PowerPoint</vt:lpstr>
      <vt:lpstr>Заключение.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по литературе на тему: «Тема детства в поэзии и прозе и. а. Бунина.»</dc:title>
  <dc:creator>Учитель</dc:creator>
  <cp:lastModifiedBy>Татьяна</cp:lastModifiedBy>
  <cp:revision>19</cp:revision>
  <dcterms:created xsi:type="dcterms:W3CDTF">2015-10-06T12:51:41Z</dcterms:created>
  <dcterms:modified xsi:type="dcterms:W3CDTF">2015-12-05T18:04:24Z</dcterms:modified>
</cp:coreProperties>
</file>