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9" r:id="rId2"/>
    <p:sldId id="258" r:id="rId3"/>
    <p:sldId id="259" r:id="rId4"/>
    <p:sldId id="260" r:id="rId5"/>
    <p:sldId id="261" r:id="rId6"/>
    <p:sldId id="266" r:id="rId7"/>
    <p:sldId id="272" r:id="rId8"/>
    <p:sldId id="271" r:id="rId9"/>
    <p:sldId id="264" r:id="rId10"/>
    <p:sldId id="268" r:id="rId11"/>
    <p:sldId id="270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46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7BCF2-5FD2-47AB-B05F-B38C8C5B893C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82E61-2EAD-422D-A701-D2CC5034819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7BCF2-5FD2-47AB-B05F-B38C8C5B893C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82E61-2EAD-422D-A701-D2CC503481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7BCF2-5FD2-47AB-B05F-B38C8C5B893C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82E61-2EAD-422D-A701-D2CC503481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7BCF2-5FD2-47AB-B05F-B38C8C5B893C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82E61-2EAD-422D-A701-D2CC503481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7BCF2-5FD2-47AB-B05F-B38C8C5B893C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2382E61-2EAD-422D-A701-D2CC503481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7BCF2-5FD2-47AB-B05F-B38C8C5B893C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82E61-2EAD-422D-A701-D2CC503481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7BCF2-5FD2-47AB-B05F-B38C8C5B893C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82E61-2EAD-422D-A701-D2CC503481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7BCF2-5FD2-47AB-B05F-B38C8C5B893C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82E61-2EAD-422D-A701-D2CC503481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7BCF2-5FD2-47AB-B05F-B38C8C5B893C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82E61-2EAD-422D-A701-D2CC503481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7BCF2-5FD2-47AB-B05F-B38C8C5B893C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82E61-2EAD-422D-A701-D2CC503481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7BCF2-5FD2-47AB-B05F-B38C8C5B893C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82E61-2EAD-422D-A701-D2CC503481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C37BCF2-5FD2-47AB-B05F-B38C8C5B893C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2382E61-2EAD-422D-A701-D2CC5034819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11" Type="http://schemas.openxmlformats.org/officeDocument/2006/relationships/image" Target="../media/image25.pn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artpoisk.info/artist/dancig_may_vol_fovich_1930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Тема урока: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«Хлеб – наше народное достояние»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i="1" dirty="0"/>
              <a:t>(рисование с натуры натюрморта:</a:t>
            </a:r>
            <a:r>
              <a:rPr lang="ru-RU" dirty="0"/>
              <a:t/>
            </a:r>
            <a:br>
              <a:rPr lang="ru-RU" dirty="0"/>
            </a:br>
            <a:r>
              <a:rPr lang="ru-RU" i="1" dirty="0"/>
              <a:t>буханка хлеба, каравай, полотенце с узором,</a:t>
            </a:r>
            <a:r>
              <a:rPr lang="ru-RU" dirty="0"/>
              <a:t/>
            </a:r>
            <a:br>
              <a:rPr lang="ru-RU" dirty="0"/>
            </a:br>
            <a:r>
              <a:rPr lang="ru-RU" i="1" dirty="0"/>
              <a:t>деревянная ложка с хохломской росписью)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деревянные ложки с росписью</a:t>
            </a:r>
            <a:endParaRPr lang="ru-RU" dirty="0"/>
          </a:p>
        </p:txBody>
      </p:sp>
      <p:pic>
        <p:nvPicPr>
          <p:cNvPr id="4" name="Содержимое 3" descr="https://im0-tub-ru.yandex.net/i?id=fdfacd287df8becb7913abf28a6d5d70&amp;n=33&amp;h=190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285860"/>
            <a:ext cx="3619500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im1-tub-ru.yandex.net/i?id=2983670657909bc28c2d2470d8b06783&amp;n=33&amp;h=190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4929198"/>
            <a:ext cx="1809750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im1-tub-ru.yandex.net/i?id=2be20ff1a45211dbee7afffc383b6460&amp;n=33&amp;h=190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1500174"/>
            <a:ext cx="2419350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s://im1-tub-ru.yandex.net/i?id=1939f337b2b361cf25d4d45c5d4e9a9e&amp;n=33&amp;h=190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24500" y="3286124"/>
            <a:ext cx="3619500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s://im3-tub-ru.yandex.net/i?id=67ba1e5fa523294365f35bb8d60788f1&amp;n=33&amp;h=190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3357562"/>
            <a:ext cx="3619500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img11.wikimart.ru/69/e6/1c3eef0f-f96d-473c-8101-923b61e66900.jpe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43306" y="1285860"/>
            <a:ext cx="2667000" cy="2024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s://im0-tub-ru.yandex.net/i?id=2fcde97ab6bb419d33dce89d0313586c&amp;n=33&amp;h=190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000496" y="3286124"/>
            <a:ext cx="1476375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s://im3-tub-ru.yandex.net/i?id=f4d4296b111a248deb02983b3b717ae1&amp;n=33&amp;h=190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43108" y="5048250"/>
            <a:ext cx="2628900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http://cs1.livemaster.ru/foto/175x175/76b21184949-russkij-stil-lozhki-derevyannye-rospis-po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786314" y="5191125"/>
            <a:ext cx="1666875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http://maximumufa.ru/files/uniq2/1373352489/1-9.png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500826" y="4643446"/>
            <a:ext cx="23812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VI. </a:t>
            </a:r>
            <a:r>
              <a:rPr lang="ru-RU" dirty="0" smtClean="0"/>
              <a:t>Итог урока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Вопросы: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1. В произведениях каких художников говорится о хлебе, о труде хлеборобов?</a:t>
            </a:r>
            <a:br>
              <a:rPr lang="ru-RU" dirty="0" smtClean="0"/>
            </a:br>
            <a:r>
              <a:rPr lang="ru-RU" dirty="0" smtClean="0"/>
              <a:t>2. </a:t>
            </a:r>
            <a:r>
              <a:rPr lang="ru-RU" smtClean="0"/>
              <a:t>Что из народного ткачества можно найти в «бабушкином сундуке»?</a:t>
            </a:r>
            <a:br>
              <a:rPr lang="ru-RU" smtClean="0"/>
            </a:b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Цель: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 </a:t>
            </a:r>
            <a:r>
              <a:rPr lang="ru-RU" dirty="0"/>
              <a:t>Ознакомить учащихся с произведениями изобразительного искусства</a:t>
            </a:r>
            <a:br>
              <a:rPr lang="ru-RU" dirty="0"/>
            </a:br>
            <a:r>
              <a:rPr lang="ru-RU" dirty="0" smtClean="0"/>
              <a:t>2. </a:t>
            </a:r>
            <a:r>
              <a:rPr lang="ru-RU" dirty="0"/>
              <a:t>На первом уроке выполнить эскиз натюрморта, подготовить линейное</a:t>
            </a:r>
            <a:br>
              <a:rPr lang="ru-RU" dirty="0"/>
            </a:br>
            <a:r>
              <a:rPr lang="ru-RU" dirty="0"/>
              <a:t>изображение.</a:t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Хлеб… </a:t>
            </a:r>
            <a:br>
              <a:rPr lang="ru-RU" b="1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    Хлеб </a:t>
            </a:r>
            <a:r>
              <a:rPr lang="ru-RU" b="1" dirty="0"/>
              <a:t>не просто дар природы.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Хлеб – наш труд. Не забывай.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Береги же наш народный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Драгоценный каравай!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Картина </a:t>
            </a:r>
            <a:r>
              <a:rPr lang="ru-RU" b="1" dirty="0" err="1"/>
              <a:t>Пластова</a:t>
            </a:r>
            <a:r>
              <a:rPr lang="ru-RU" b="1" dirty="0"/>
              <a:t> «Жатва</a:t>
            </a:r>
            <a:r>
              <a:rPr lang="ru-RU" b="1"/>
              <a:t>». </a:t>
            </a:r>
            <a:r>
              <a:rPr lang="ru-RU" b="1" smtClean="0"/>
              <a:t>   1945 </a:t>
            </a:r>
            <a:r>
              <a:rPr lang="ru-RU" b="1" dirty="0"/>
              <a:t>г.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Картина Пластова «Жатва». 1945 г.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52625" y="1385887"/>
            <a:ext cx="5238750" cy="408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286000" y="296733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Художник ПЛАСТОВ А. А. (1893—1972) УЖИН ТРАКТОРИСТОВ. 1951</a:t>
            </a:r>
            <a:r>
              <a:rPr lang="ru-RU" dirty="0"/>
              <a:t> </a:t>
            </a:r>
          </a:p>
        </p:txBody>
      </p:sp>
      <p:pic>
        <p:nvPicPr>
          <p:cNvPr id="4" name="Содержимое 3" descr="художник ПЛАСТОВ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617059" y="1600200"/>
            <a:ext cx="3909881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Т. Н. Яблонской Хлеб, 1949 г.</a:t>
            </a:r>
            <a:br>
              <a:rPr lang="ru-RU" dirty="0"/>
            </a:br>
            <a:endParaRPr lang="ru-RU" dirty="0"/>
          </a:p>
        </p:txBody>
      </p:sp>
      <p:pic>
        <p:nvPicPr>
          <p:cNvPr id="4" name="Содержимое 3" descr="Т. Н. Яблонской Хлеб, 1949 г.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1758188"/>
            <a:ext cx="8229600" cy="4392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В.И.Алтухов «Хлеборобы» 1976 г.</a:t>
            </a:r>
            <a:endParaRPr lang="ru-RU" dirty="0"/>
          </a:p>
        </p:txBody>
      </p:sp>
      <p:pic>
        <p:nvPicPr>
          <p:cNvPr id="4" name="Содержимое 3" descr="Освоение целины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214422"/>
            <a:ext cx="7143800" cy="5643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203348"/>
          </a:xfrm>
        </p:spPr>
        <p:txBody>
          <a:bodyPr>
            <a:normAutofit fontScale="90000"/>
          </a:bodyPr>
          <a:lstStyle/>
          <a:p>
            <a:pPr fontAlgn="base"/>
            <a:r>
              <a:rPr lang="ru-RU" b="0" dirty="0" smtClean="0"/>
              <a:t/>
            </a:r>
            <a:br>
              <a:rPr lang="ru-RU" b="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b="0" dirty="0" smtClean="0">
                <a:hlinkClick r:id="rId2"/>
              </a:rPr>
              <a:t>Данциг Май Вольфович</a:t>
            </a:r>
            <a:r>
              <a:rPr lang="ru-RU" b="0" dirty="0" smtClean="0"/>
              <a:t> </a:t>
            </a:r>
            <a:br>
              <a:rPr lang="ru-RU" b="0" dirty="0" smtClean="0"/>
            </a:br>
            <a:r>
              <a:rPr lang="ru-RU" b="0" dirty="0" smtClean="0"/>
              <a:t>Золото земли. 1975</a:t>
            </a:r>
            <a:br>
              <a:rPr lang="ru-RU" b="0" dirty="0" smtClean="0"/>
            </a:br>
            <a:endParaRPr lang="ru-RU" dirty="0"/>
          </a:p>
        </p:txBody>
      </p:sp>
      <p:pic>
        <p:nvPicPr>
          <p:cNvPr id="4" name="Содержимое 3" descr="Данциг М. В. Золото земли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1643050"/>
            <a:ext cx="7072362" cy="52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г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Содержимое 3" descr="https://im3-tub-ru.yandex.net/i?id=02e23acff3abfad42596235520353dc8&amp;n=33&amp;h=190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428604"/>
            <a:ext cx="2419350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im0-tub-ru.yandex.net/i?id=5843a2efb4f50a49ec5ac20b19fe17f6&amp;n=33&amp;h=190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285728"/>
            <a:ext cx="1962150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s://im0-tub-ru.yandex.net/i?id=caa42b2a4f683782310114ee0a40b95d&amp;n=33&amp;h=190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357166"/>
            <a:ext cx="2266950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s://im0-tub-ru.yandex.net/i?id=a7b000c4878048db8607b6e53222fde7&amp;n=33&amp;h=190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2428868"/>
            <a:ext cx="2752725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kgd.ru/images/stories/2013-06/hleb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20" y="4643446"/>
            <a:ext cx="28575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s://im0-tub-ru.yandex.net/i?id=6832290bc7a8fc880b2c45742eb009ee&amp;n=33&amp;h=190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86116" y="2357430"/>
            <a:ext cx="3381375" cy="1690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s://im2-tub-ru.yandex.net/i?id=2097b2ade9f675d9a153b19ae8483976&amp;n=33&amp;h=190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00430" y="4357694"/>
            <a:ext cx="2381250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s://im2-tub-ru.yandex.net/i?id=6b2e3380b593889e936383b0d0da449e&amp;n=33&amp;h=190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215074" y="4429132"/>
            <a:ext cx="2667000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s://im1-tub-ru.yandex.net/i?id=c850e3d20ccd51b18fb8fcbc105f779f&amp;n=33&amp;h=19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500958" y="2428868"/>
            <a:ext cx="1362075" cy="1809751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2286000" y="296733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121</TotalTime>
  <Words>79</Words>
  <Application>Microsoft Office PowerPoint</Application>
  <PresentationFormat>Экран (4:3)</PresentationFormat>
  <Paragraphs>20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Апекс</vt:lpstr>
      <vt:lpstr>Тема урока: «Хлеб – наше народное достояние» </vt:lpstr>
      <vt:lpstr>Цель:  </vt:lpstr>
      <vt:lpstr>Хлеб…   </vt:lpstr>
      <vt:lpstr>Картина Пластова «Жатва».    1945 г. </vt:lpstr>
      <vt:lpstr>Художник ПЛАСТОВ А. А. (1893—1972) УЖИН ТРАКТОРИСТОВ. 1951 </vt:lpstr>
      <vt:lpstr>Т. Н. Яблонской Хлеб, 1949 г. </vt:lpstr>
      <vt:lpstr>В.И.Алтухов «Хлеборобы» 1976 г.</vt:lpstr>
      <vt:lpstr>   Данциг Май Вольфович  Золото земли. 1975 </vt:lpstr>
      <vt:lpstr> г   </vt:lpstr>
      <vt:lpstr>деревянные ложки с росписью</vt:lpstr>
      <vt:lpstr>VI. Итог урока 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урока: «Хлеб – наше народное достояние»</dc:title>
  <dc:creator>Антонина</dc:creator>
  <cp:lastModifiedBy>Антонина</cp:lastModifiedBy>
  <cp:revision>15</cp:revision>
  <dcterms:created xsi:type="dcterms:W3CDTF">2015-04-08T15:46:17Z</dcterms:created>
  <dcterms:modified xsi:type="dcterms:W3CDTF">2015-11-29T16:19:17Z</dcterms:modified>
</cp:coreProperties>
</file>