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14290"/>
            <a:ext cx="7772400" cy="1957400"/>
          </a:xfrm>
        </p:spPr>
        <p:txBody>
          <a:bodyPr/>
          <a:lstStyle/>
          <a:p>
            <a:r>
              <a:rPr lang="ru-RU" b="1" dirty="0" smtClean="0"/>
              <a:t>Опыт 1. «</a:t>
            </a:r>
            <a:r>
              <a:rPr lang="ru-RU" dirty="0" smtClean="0"/>
              <a:t> Растворение мела»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857364"/>
            <a:ext cx="7215238" cy="3781436"/>
          </a:xfrm>
        </p:spPr>
        <p:txBody>
          <a:bodyPr>
            <a:normAutofit/>
          </a:bodyPr>
          <a:lstStyle/>
          <a:p>
            <a:r>
              <a:rPr lang="ru-RU" i="1" dirty="0" smtClean="0"/>
              <a:t>«К белому кристаллическому веществу (мелу) добавили кислоту, при этом наблюдается бурное выделение ___________ . </a:t>
            </a:r>
          </a:p>
          <a:p>
            <a:r>
              <a:rPr lang="ru-RU" i="1" dirty="0" smtClean="0"/>
              <a:t>Вывод. Признак превращения – выделение _________. Значит это ___________ явление.»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Параграф </a:t>
            </a:r>
            <a:r>
              <a:rPr lang="ru-RU" dirty="0" smtClean="0"/>
              <a:t>26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упражнения 1, 2, 3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Опыт 2.</a:t>
            </a:r>
            <a:r>
              <a:rPr lang="ru-RU" dirty="0" smtClean="0"/>
              <a:t> «Взаимодействие растворов»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«К раствору ___________ цвета добавили </a:t>
            </a:r>
            <a:r>
              <a:rPr lang="ru-RU" i="1" dirty="0" err="1" smtClean="0"/>
              <a:t>раствор</a:t>
            </a:r>
            <a:r>
              <a:rPr lang="ru-RU" i="1" dirty="0" err="1" smtClean="0"/>
              <a:t>___________</a:t>
            </a:r>
            <a:r>
              <a:rPr lang="ru-RU" i="1" dirty="0" smtClean="0"/>
              <a:t>. </a:t>
            </a:r>
            <a:r>
              <a:rPr lang="ru-RU" i="1" dirty="0" smtClean="0"/>
              <a:t>Выпал ___________  _____________ цвета. При дальнейшем </a:t>
            </a:r>
            <a:r>
              <a:rPr lang="ru-RU" i="1" dirty="0" smtClean="0"/>
              <a:t>добавлении раствора </a:t>
            </a:r>
            <a:r>
              <a:rPr lang="ru-RU" i="1" dirty="0" smtClean="0"/>
              <a:t>__________ </a:t>
            </a:r>
            <a:r>
              <a:rPr lang="ru-RU" i="1" dirty="0" smtClean="0"/>
              <a:t>, </a:t>
            </a:r>
            <a:r>
              <a:rPr lang="ru-RU" i="1" dirty="0" smtClean="0"/>
              <a:t>осадок _________________ . </a:t>
            </a:r>
          </a:p>
          <a:p>
            <a:r>
              <a:rPr lang="ru-RU" i="1" dirty="0" smtClean="0"/>
              <a:t>Вывод. Признак превращения – выпадение и растворение ____________ . Значит это  ________________ явление»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Опыт №3 «Появление </a:t>
            </a:r>
            <a:r>
              <a:rPr lang="ru-RU" dirty="0" smtClean="0"/>
              <a:t>запаха»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« К белому кристаллическому веществу добавили щелочи и </a:t>
            </a:r>
            <a:r>
              <a:rPr lang="ru-RU" i="1" dirty="0" err="1" smtClean="0"/>
              <a:t>подогрели.В</a:t>
            </a:r>
            <a:r>
              <a:rPr lang="ru-RU" i="1" dirty="0" smtClean="0"/>
              <a:t> результате появился резкий ____________. </a:t>
            </a:r>
          </a:p>
          <a:p>
            <a:r>
              <a:rPr lang="ru-RU" i="1" dirty="0" smtClean="0"/>
              <a:t>Вывод. Признак превращения – появление ____________. Значит это - ________________ явление.»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Опыт 4. </a:t>
            </a:r>
            <a:r>
              <a:rPr lang="ru-RU" dirty="0" smtClean="0"/>
              <a:t> «Вулкан на столе»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« При поджигании сыпучего кристаллического вещества _____________ цвета происходит выделение ____________ и _____________. В результате образуется вещество ____________ цвета.</a:t>
            </a:r>
          </a:p>
          <a:p>
            <a:r>
              <a:rPr lang="ru-RU" i="1" dirty="0" smtClean="0"/>
              <a:t>Вывод. Признак превращения - _________ , ___________ . Значит это - __________ явление.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самостоятельная экспериментальная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Уксус (раствор уксусной кислоты) и пищевую соду используют в хлебопечении для улучшения качества выпечки. При добавлении в тесто этих веществ изделия становятся пышными, хорошо пропекаются. Добавьте к пищевой соде раствор уксусной кислоты, определите признак, сопровождающий этот процесс. Запишите наблюдения (заполните пропуски в предложениях). Какое это явление?</a:t>
            </a:r>
          </a:p>
          <a:p>
            <a:r>
              <a:rPr lang="ru-RU" i="1" dirty="0" smtClean="0"/>
              <a:t>Наблюдения. При добавлении к пищевой соде раствора уксусной кислоты наблюдается бурное выделение ___________ с шипение.</a:t>
            </a:r>
          </a:p>
          <a:p>
            <a:r>
              <a:rPr lang="ru-RU" i="1" dirty="0" smtClean="0"/>
              <a:t>Вывод. Это ____________ явление.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Для определения крахмала в продуктах питания используют раствор йода.</a:t>
            </a:r>
          </a:p>
          <a:p>
            <a:r>
              <a:rPr lang="ru-RU" dirty="0" smtClean="0"/>
              <a:t>. Добавьте к </a:t>
            </a:r>
            <a:r>
              <a:rPr lang="ru-RU" dirty="0" smtClean="0"/>
              <a:t>крахмалу раствор йода, </a:t>
            </a:r>
            <a:r>
              <a:rPr lang="ru-RU" dirty="0" smtClean="0"/>
              <a:t>определите признак, сопровождающий этот процесс. Запишите наблюдения (заполните пропуски в предложениях). Какое это явление? </a:t>
            </a:r>
            <a:r>
              <a:rPr lang="ru-RU" dirty="0" smtClean="0"/>
              <a:t>Наблюдения</a:t>
            </a:r>
            <a:r>
              <a:rPr lang="ru-RU" dirty="0" smtClean="0"/>
              <a:t>. </a:t>
            </a:r>
            <a:r>
              <a:rPr lang="ru-RU" i="1" dirty="0" smtClean="0"/>
              <a:t>. При добавлении к </a:t>
            </a:r>
            <a:r>
              <a:rPr lang="ru-RU" i="1" dirty="0" smtClean="0"/>
              <a:t>крахмалу раствор йода наблюдается изменение ___________.</a:t>
            </a:r>
            <a:endParaRPr lang="ru-RU" i="1" dirty="0" smtClean="0"/>
          </a:p>
          <a:p>
            <a:r>
              <a:rPr lang="ru-RU" i="1" dirty="0" smtClean="0"/>
              <a:t>Вывод. Это ____________ явление.</a:t>
            </a:r>
            <a:endParaRPr lang="ru-RU" dirty="0" smtClean="0"/>
          </a:p>
          <a:p>
            <a:pPr lvl="0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663928" y="1928802"/>
            <a:ext cx="1943100" cy="5857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Признаки химических реакций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28728" y="2857489"/>
            <a:ext cx="12573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943328" y="2857489"/>
            <a:ext cx="12573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343628" y="2857489"/>
            <a:ext cx="12573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686028" y="3771889"/>
            <a:ext cx="12573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14928" y="3771889"/>
            <a:ext cx="12573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143228" y="4914889"/>
            <a:ext cx="32004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Общий признак химических явлений –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Новое вещество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 flipH="1">
            <a:off x="2686028" y="2514589"/>
            <a:ext cx="91440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4514828" y="2514589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4514828" y="3314689"/>
            <a:ext cx="0" cy="1600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 flipH="1">
            <a:off x="3143228" y="2514589"/>
            <a:ext cx="685800" cy="1257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5543528" y="2514589"/>
            <a:ext cx="80010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5314928" y="2514589"/>
            <a:ext cx="914400" cy="1257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1428728" y="3314689"/>
            <a:ext cx="1943100" cy="1600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 flipH="1">
            <a:off x="6115028" y="3314689"/>
            <a:ext cx="1485900" cy="1600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 flipH="1">
            <a:off x="5657828" y="4229089"/>
            <a:ext cx="57150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auto">
          <a:xfrm>
            <a:off x="3143228" y="4229089"/>
            <a:ext cx="68580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М.В. Ломоносов, А. Лавуазье</a:t>
            </a:r>
          </a:p>
          <a:p>
            <a:pPr>
              <a:buNone/>
            </a:pPr>
            <a:r>
              <a:rPr lang="ru-RU" dirty="0" smtClean="0"/>
              <a:t>Закон сохранения массы: </a:t>
            </a:r>
            <a:r>
              <a:rPr lang="ru-RU" i="1" dirty="0" smtClean="0"/>
              <a:t>«Масса веществ, вступивших в реакцию равна массе веществ, образующихся в результате реакции»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(При условии замкнутой системы)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u="sng" dirty="0" smtClean="0"/>
              <a:t>Итоговый контроль знаний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Выберите правильный ответ.</a:t>
            </a:r>
          </a:p>
          <a:p>
            <a:r>
              <a:rPr lang="ru-RU" dirty="0" smtClean="0"/>
              <a:t>1.Из перечисленных ниже явлений к химическим относятся:</a:t>
            </a:r>
          </a:p>
          <a:p>
            <a:r>
              <a:rPr lang="ru-RU" dirty="0" smtClean="0"/>
              <a:t>а) образование зеленого налета на медных монетах</a:t>
            </a:r>
          </a:p>
          <a:p>
            <a:r>
              <a:rPr lang="ru-RU" dirty="0" smtClean="0"/>
              <a:t>б) превращение кусочка бесцветного стекла при сильном измельчении в белый порошок</a:t>
            </a:r>
          </a:p>
          <a:p>
            <a:r>
              <a:rPr lang="ru-RU" dirty="0" smtClean="0"/>
              <a:t>в) превращение воды в пар при нагревании</a:t>
            </a:r>
          </a:p>
          <a:p>
            <a:r>
              <a:rPr lang="ru-RU" dirty="0" smtClean="0"/>
              <a:t>2. «Твердым бензином», представляющим собой летучие горючие жидкости</a:t>
            </a:r>
          </a:p>
          <a:p>
            <a:r>
              <a:rPr lang="ru-RU" dirty="0" smtClean="0"/>
              <a:t>     заключенные в пластмассовые упаковки, как мед  в соты , охотно пользуются геологи, полярники, альпинисты, охотники, туристы. Когда брикет поджигают спичкой, он горит ровным пламенем в любую погоду, давая в 15 раз больше теплоты, чем сухой спирт. Признак описанного явления:</a:t>
            </a:r>
          </a:p>
          <a:p>
            <a:r>
              <a:rPr lang="ru-RU" dirty="0" smtClean="0"/>
              <a:t>     а) выпадение осадка</a:t>
            </a:r>
          </a:p>
          <a:p>
            <a:r>
              <a:rPr lang="ru-RU" dirty="0" smtClean="0"/>
              <a:t>     б) выделение газа</a:t>
            </a:r>
          </a:p>
          <a:p>
            <a:r>
              <a:rPr lang="ru-RU" dirty="0" smtClean="0"/>
              <a:t>     в) появление запаха</a:t>
            </a:r>
          </a:p>
          <a:p>
            <a:r>
              <a:rPr lang="ru-RU" dirty="0" smtClean="0"/>
              <a:t>     г) выделение света и тепла.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4">
      <a:dk1>
        <a:sysClr val="windowText" lastClr="000000"/>
      </a:dk1>
      <a:lt1>
        <a:srgbClr val="CAE9C0"/>
      </a:lt1>
      <a:dk2>
        <a:srgbClr val="04617B"/>
      </a:dk2>
      <a:lt2>
        <a:srgbClr val="0B5394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</TotalTime>
  <Words>477</Words>
  <PresentationFormat>Экран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Опыт 1. « Растворение мела» </vt:lpstr>
      <vt:lpstr>Опыт 2. «Взаимодействие растворов» </vt:lpstr>
      <vt:lpstr>Опыт №3 «Появление запаха» </vt:lpstr>
      <vt:lpstr>Опыт 4.  «Вулкан на столе» </vt:lpstr>
      <vt:lpstr>самостоятельная экспериментальная работа</vt:lpstr>
      <vt:lpstr>Слайд 6</vt:lpstr>
      <vt:lpstr>Слайд 7</vt:lpstr>
      <vt:lpstr>Слайд 8</vt:lpstr>
      <vt:lpstr>Итоговый контроль знаний: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1. « Растворение мела» </dc:title>
  <cp:lastModifiedBy>Фируза Гафурьяновна</cp:lastModifiedBy>
  <cp:revision>3</cp:revision>
  <dcterms:modified xsi:type="dcterms:W3CDTF">2009-12-03T05:31:05Z</dcterms:modified>
</cp:coreProperties>
</file>