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\Downloads\&#1076;&#1077;&#1090;&#1089;&#1082;&#1072;&#1103;%20&#1090;&#1072;&#1085;&#1094;&#1077;&#1074;&#1072;&#1083;&#1100;&#1085;&#1072;&#1103;%20&#1084;&#1091;&#1079;&#1099;&#1082;&#1072;%20-%20&#1083;&#1103;&#1083;&#1080;%20&#1087;&#1086;&#1087;)).mp3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\Downloads\&#1076;&#1077;&#1090;&#1089;&#1082;&#1072;&#1103;%20&#1090;&#1072;&#1085;&#1094;&#1077;&#1074;&#1072;&#1083;&#1100;&#1085;&#1072;&#1103;%20&#1084;&#1091;&#1079;&#1099;&#1082;&#1072;%20-%20&#1083;&#1103;&#1083;&#1080;%20&#1087;&#1086;&#1087;)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здняя 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6F309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80" y="0"/>
            <a:ext cx="7642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25" y="1009312"/>
            <a:ext cx="8773750" cy="483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inika-krovat-8409-product-10000-100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" y="819150"/>
            <a:ext cx="901065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20" y="13810"/>
            <a:ext cx="7944959" cy="683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46" y="285311"/>
            <a:ext cx="8106907" cy="62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P-32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620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p2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210c8848c2abbd8890881b83c50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"/>
            <a:ext cx="9144000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nu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a82fba234dd00_3221.96649c41b4_p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56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1"/>
            <a:ext cx="9143999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.PNG8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862" y="232916"/>
            <a:ext cx="7878275" cy="639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640"/>
            <a:ext cx="9144000" cy="647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46" y="285311"/>
            <a:ext cx="8106907" cy="628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62" y="237679"/>
            <a:ext cx="8783276" cy="638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80" y="0"/>
            <a:ext cx="7642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45" y="0"/>
            <a:ext cx="85375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20" y="13810"/>
            <a:ext cx="7944959" cy="683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5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707" y="0"/>
            <a:ext cx="84265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25" y="1009312"/>
            <a:ext cx="8773750" cy="483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36" y="666364"/>
            <a:ext cx="7716327" cy="552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кое солнышк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696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в магаз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детская танцевальная музыка - ляли поп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оу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76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55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98" y="156705"/>
            <a:ext cx="8792803" cy="654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в магаз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детская танцевальная музыка - ляли поп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6172200"/>
            <a:ext cx="304800" cy="304800"/>
          </a:xfrm>
          <a:prstGeom prst="rect">
            <a:avLst/>
          </a:prstGeom>
        </p:spPr>
      </p:pic>
      <p:pic>
        <p:nvPicPr>
          <p:cNvPr id="4" name="детская танцевальная музыка - ляли поп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_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4d64ea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Экран (4:3)</PresentationFormat>
  <Paragraphs>0</Paragraphs>
  <Slides>30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sa</cp:lastModifiedBy>
  <cp:revision>8</cp:revision>
  <dcterms:created xsi:type="dcterms:W3CDTF">2015-10-29T12:39:03Z</dcterms:created>
  <dcterms:modified xsi:type="dcterms:W3CDTF">2015-11-22T15:26:23Z</dcterms:modified>
</cp:coreProperties>
</file>