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385840" y="1533814"/>
            <a:ext cx="5648623" cy="1204306"/>
          </a:xfrm>
        </p:spPr>
        <p:txBody>
          <a:bodyPr/>
          <a:lstStyle/>
          <a:p>
            <a:r>
              <a:rPr lang="ru-RU" dirty="0" smtClean="0"/>
              <a:t>Алгоритм написания сочинения-рассуждения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060867" y="2234843"/>
            <a:ext cx="6511131" cy="7308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Фаламеева Е.В. Учитель русского языка и литературы МКОУ СОШ с. Золотая </a:t>
            </a:r>
            <a:r>
              <a:rPr lang="ru-RU" dirty="0" smtClean="0"/>
              <a:t>Долина</a:t>
            </a:r>
          </a:p>
          <a:p>
            <a:r>
              <a:rPr lang="ru-RU" dirty="0" smtClean="0"/>
              <a:t>Партизанского района </a:t>
            </a:r>
            <a:r>
              <a:rPr lang="ru-RU" smtClean="0"/>
              <a:t>Приморского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2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 Павлова Т.И., </a:t>
            </a:r>
            <a:r>
              <a:rPr lang="ru-RU" dirty="0" err="1"/>
              <a:t>Гунина</a:t>
            </a:r>
            <a:r>
              <a:rPr lang="ru-RU" dirty="0"/>
              <a:t> Л.Н.</a:t>
            </a:r>
          </a:p>
          <a:p>
            <a:r>
              <a:rPr lang="ru-RU" dirty="0"/>
              <a:t>Практика формирования лингвистических знаний в 5-8 –х классах. Сочинение-рассуждение на итоговой аттестации по русскому языку в 9 классе (С2): учебное пособие)/ Т.И. Павлова, Л.Н. </a:t>
            </a:r>
            <a:r>
              <a:rPr lang="ru-RU" dirty="0" err="1"/>
              <a:t>Гунина</a:t>
            </a:r>
            <a:r>
              <a:rPr lang="ru-RU" dirty="0"/>
              <a:t>. – Изд. 2-е, </a:t>
            </a:r>
            <a:r>
              <a:rPr lang="ru-RU" dirty="0" err="1"/>
              <a:t>исправ</a:t>
            </a:r>
            <a:r>
              <a:rPr lang="ru-RU" dirty="0"/>
              <a:t>. И </a:t>
            </a:r>
            <a:r>
              <a:rPr lang="ru-RU" dirty="0" err="1"/>
              <a:t>дополн</a:t>
            </a:r>
            <a:r>
              <a:rPr lang="ru-RU" dirty="0"/>
              <a:t>. – Ростов н/Д: Легион, 2012 – 96с. – (Мастер-класс.)</a:t>
            </a:r>
          </a:p>
          <a:p>
            <a:r>
              <a:rPr lang="ru-RU" dirty="0"/>
              <a:t>2.  Павлова Т.И., </a:t>
            </a:r>
            <a:r>
              <a:rPr lang="ru-RU" dirty="0" err="1"/>
              <a:t>Раннева</a:t>
            </a:r>
            <a:r>
              <a:rPr lang="ru-RU" dirty="0"/>
              <a:t> Н.А.</a:t>
            </a:r>
          </a:p>
          <a:p>
            <a:r>
              <a:rPr lang="ru-RU" dirty="0"/>
              <a:t>Сочинение-рассуждение на итоговой аттестации по русскому языку в 9-х и 11-х классах.  Путь к успеху: </a:t>
            </a:r>
            <a:r>
              <a:rPr lang="ru-RU" dirty="0" err="1"/>
              <a:t>учебно</a:t>
            </a:r>
            <a:r>
              <a:rPr lang="ru-RU" dirty="0"/>
              <a:t> - методическое пособие/ Т.И. Павлова, Н. А. </a:t>
            </a:r>
            <a:r>
              <a:rPr lang="ru-RU" dirty="0" err="1"/>
              <a:t>Раннева</a:t>
            </a:r>
            <a:r>
              <a:rPr lang="ru-RU" dirty="0"/>
              <a:t>. - Изд. 3-е, </a:t>
            </a:r>
            <a:r>
              <a:rPr lang="ru-RU" dirty="0" err="1"/>
              <a:t>исправ</a:t>
            </a:r>
            <a:r>
              <a:rPr lang="ru-RU" dirty="0"/>
              <a:t>. и </a:t>
            </a:r>
            <a:r>
              <a:rPr lang="ru-RU" dirty="0" err="1"/>
              <a:t>дополн</a:t>
            </a:r>
            <a:r>
              <a:rPr lang="ru-RU" dirty="0"/>
              <a:t>. – Ростов н/Д: Легион, 2011 – 103с. – (Мастер-класс.)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6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b="0" dirty="0" smtClean="0"/>
              <a:t>В сочинении-рассуждении на лингвистическую тему нужно раскрыть роль и значимость тех или иных языковых явлений в речевой деятельности, а точнее – в предложенном вам тексте. Основным по предлагаемой теме рассуждения будет вывод о том, что выбранные вами языковые явления выполняют определенную функцию в тексте. Они значимы для речевой деятельности человека</a:t>
            </a:r>
            <a:r>
              <a:rPr lang="ru-RU" b="0" dirty="0" smtClean="0"/>
              <a:t>.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41589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работы над сочинением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000" dirty="0" smtClean="0"/>
              <a:t>Внимательно прочитайте предложенной высказывание (цитату о языке, о каком-либо явлении языка)</a:t>
            </a:r>
          </a:p>
          <a:p>
            <a:pPr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Чтобы правильно понять исходный тезис, найдите (укажите) в этом высказывании ключевые слова и выражения.</a:t>
            </a:r>
          </a:p>
          <a:p>
            <a:pPr marL="0" indent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5156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sz="2000" dirty="0"/>
              <a:t>Соотнесите смысл высказывания с лингвистическими знаниями: на этом этапе вы выступаете в роли переводчика образного выражения на язык теории. Для этого необходимо определить (назвать, указать) термины, лингвистические понятия, явления, которые будут использованы в вашем сочинении для аргументации.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34288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4. Продумайте начало сочинения на лингвистическую тему. Это могут быть:</a:t>
            </a:r>
          </a:p>
          <a:p>
            <a:pPr>
              <a:buAutoNum type="arabicPeriod"/>
            </a:pPr>
            <a:r>
              <a:rPr lang="ru-RU" dirty="0" smtClean="0"/>
              <a:t>Слова автора высказывания;</a:t>
            </a:r>
          </a:p>
          <a:p>
            <a:pPr>
              <a:buAutoNum type="arabicPeriod"/>
            </a:pPr>
            <a:r>
              <a:rPr lang="ru-RU" dirty="0" smtClean="0"/>
              <a:t>Собственное объяснение высказывания;</a:t>
            </a:r>
          </a:p>
          <a:p>
            <a:pPr>
              <a:buAutoNum type="arabicPeriod"/>
            </a:pPr>
            <a:r>
              <a:rPr lang="ru-RU" dirty="0" smtClean="0"/>
              <a:t>Определение понятий, входящих в состав высказывания.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8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5. Пишите сочинение в соответствии со структурой рассуждения</a:t>
            </a:r>
          </a:p>
          <a:p>
            <a:r>
              <a:rPr lang="ru-RU" dirty="0" smtClean="0"/>
              <a:t>                                                Модель 1</a:t>
            </a:r>
          </a:p>
          <a:p>
            <a:r>
              <a:rPr lang="ru-RU" b="0" dirty="0" smtClean="0"/>
              <a:t>                                    (от общего  к частному)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ТЕЗИС</a:t>
            </a:r>
          </a:p>
          <a:p>
            <a:r>
              <a:rPr lang="ru-RU" b="0" dirty="0"/>
              <a:t> </a:t>
            </a:r>
            <a:r>
              <a:rPr lang="ru-RU" b="0" dirty="0" smtClean="0"/>
              <a:t>                                (чье-либо высказывание)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АРГУМЕНТ 1</a:t>
            </a:r>
          </a:p>
          <a:p>
            <a:r>
              <a:rPr lang="ru-RU" b="0" dirty="0"/>
              <a:t> </a:t>
            </a:r>
            <a:r>
              <a:rPr lang="ru-RU" b="0" dirty="0" smtClean="0"/>
              <a:t>           (языковое явление, о котором идет речь в высказывании)</a:t>
            </a:r>
          </a:p>
          <a:p>
            <a:r>
              <a:rPr lang="ru-RU" dirty="0" smtClean="0"/>
              <a:t>                                        ПРИМЕР ИЗ ТЕКСТА</a:t>
            </a:r>
          </a:p>
          <a:p>
            <a:r>
              <a:rPr lang="ru-RU" dirty="0" smtClean="0"/>
              <a:t>                                             АРГУМЕНТ 2</a:t>
            </a:r>
          </a:p>
          <a:p>
            <a:r>
              <a:rPr lang="ru-RU" b="0" dirty="0" smtClean="0"/>
              <a:t>            (</a:t>
            </a:r>
            <a:r>
              <a:rPr lang="ru-RU" b="0" dirty="0"/>
              <a:t>языковое явление, о котором идет речь в высказывании</a:t>
            </a:r>
            <a:r>
              <a:rPr lang="ru-RU" b="0" dirty="0" smtClean="0"/>
              <a:t>)</a:t>
            </a:r>
          </a:p>
          <a:p>
            <a:r>
              <a:rPr lang="ru-RU" dirty="0" smtClean="0"/>
              <a:t>                                       ПРИМЕР ИЗ ТЕКСТА</a:t>
            </a:r>
          </a:p>
          <a:p>
            <a:r>
              <a:rPr lang="ru-RU" dirty="0" smtClean="0"/>
              <a:t>                                                  ВЫВОД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61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МОДЕЛЬ 2</a:t>
            </a:r>
          </a:p>
          <a:p>
            <a:r>
              <a:rPr lang="ru-RU" b="0" dirty="0" smtClean="0"/>
              <a:t>                                          (от частного к общему)</a:t>
            </a:r>
          </a:p>
          <a:p>
            <a:r>
              <a:rPr lang="ru-RU" dirty="0" smtClean="0"/>
              <a:t>                                                 ВСТУПЛЕНИЕ</a:t>
            </a:r>
          </a:p>
          <a:p>
            <a:r>
              <a:rPr lang="ru-RU" dirty="0" smtClean="0"/>
              <a:t>                ПЕРВЫЙ ПРИМЕР ЯЗЫКОВОГО ЯВЛЕНИЯ и его роль</a:t>
            </a:r>
          </a:p>
          <a:p>
            <a:r>
              <a:rPr lang="ru-RU" dirty="0" smtClean="0"/>
              <a:t>                ВТОРОЙ ПРИМЕР ЯЗЫКОВОГО ЯВЛЕНИЯ И ЕГО РОЛЬ</a:t>
            </a:r>
          </a:p>
          <a:p>
            <a:r>
              <a:rPr lang="ru-RU" dirty="0" smtClean="0"/>
              <a:t>                                             ТЕЗИС </a:t>
            </a:r>
            <a:r>
              <a:rPr lang="ru-RU" b="0" dirty="0" smtClean="0"/>
              <a:t>(ВЫВОД)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1241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Следите за грамотностью своей работы (ГК1 – ГК4) и фактической точностью (ФК1)</a:t>
            </a:r>
          </a:p>
          <a:p>
            <a:r>
              <a:rPr lang="ru-RU" dirty="0" smtClean="0"/>
              <a:t>7. Старайтесь выдержать абзацное членение текста – это одно из важных условий при написании сочинения на лингвистическую тему.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 Напишите сочинение на чистовик, проверьте написанное.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2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</TotalTime>
  <Words>470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Алгоритм написания сочинения-рассуждения</vt:lpstr>
      <vt:lpstr>Сочинение-рассуждение</vt:lpstr>
      <vt:lpstr>Алгоритм работы над сочинением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написания сочинения-рассуждения</dc:title>
  <dc:creator>DNS</dc:creator>
  <cp:lastModifiedBy>DNS</cp:lastModifiedBy>
  <cp:revision>7</cp:revision>
  <dcterms:created xsi:type="dcterms:W3CDTF">2013-03-18T08:20:00Z</dcterms:created>
  <dcterms:modified xsi:type="dcterms:W3CDTF">2013-07-04T05:59:07Z</dcterms:modified>
</cp:coreProperties>
</file>