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76" r:id="rId8"/>
    <p:sldId id="275" r:id="rId9"/>
    <p:sldId id="261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76D72D-7883-4303-A55F-E5A8037ED3E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C4BB0C8-B7B6-4AAA-B7D1-CF0C8D1F2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Наша природа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04456" cy="92211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Грибы</a:t>
            </a:r>
            <a:endParaRPr lang="ru-RU" dirty="0"/>
          </a:p>
        </p:txBody>
      </p:sp>
      <p:pic>
        <p:nvPicPr>
          <p:cNvPr id="4" name="Picture 2" descr="http://www.ordynsk.com/files/Image/press-reliz/4/1436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683568" y="1052736"/>
            <a:ext cx="7938855" cy="537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ictar.ru/data/media/24/nature__43_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 r="-917"/>
          <a:stretch>
            <a:fillRect/>
          </a:stretch>
        </p:blipFill>
        <p:spPr bwMode="auto">
          <a:xfrm>
            <a:off x="233010" y="332656"/>
            <a:ext cx="8910990" cy="619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</a:rPr>
              <a:t>Растения</a:t>
            </a:r>
            <a:endParaRPr lang="ru-RU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20.privet.ru/lr/0c030df538eea58551dba13cd37eaa6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492896"/>
            <a:ext cx="6191250" cy="4133850"/>
          </a:xfrm>
          <a:prstGeom prst="rect">
            <a:avLst/>
          </a:prstGeom>
          <a:noFill/>
        </p:spPr>
      </p:pic>
      <p:pic>
        <p:nvPicPr>
          <p:cNvPr id="24582" name="Picture 6" descr="http://img.gorcer.com/uploads/09/8/23/2798/620384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268760"/>
            <a:ext cx="410445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864" cy="187220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Неживая природа – это то , что не растет, не питается , не дышит, </a:t>
            </a:r>
            <a:b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 размножается.</a:t>
            </a:r>
            <a:endParaRPr lang="ru-RU" sz="3600" b="1" i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o2load.com/uploads/posts/2011-10/1319786041_20-udivitelnyh-faktov-o-dozhde-interesnye-fakty-o-dozhde-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1" y="2410886"/>
            <a:ext cx="6552729" cy="418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cubs.clifton.k12.tx.us/files/2011/02/icicle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2939" y="116632"/>
            <a:ext cx="490914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at16.privet.ru/lr/0b0f75ef42ecc239c03828c807a7b34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886" y="2276014"/>
            <a:ext cx="6103054" cy="458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stat18.privet.ru/lr/0a1aeddad0e893c5e2638b43a163795b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3275856" y="116632"/>
            <a:ext cx="572904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3wall.com/wallpaper/medium/1007/medium_201007080954017162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2636912"/>
            <a:ext cx="6552729" cy="409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yahooeu.ru/uploads/posts/2011-09/1317387478_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260648"/>
            <a:ext cx="6264696" cy="397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028.radikal.ru/0806/54/5168b1035c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096" y="1340768"/>
            <a:ext cx="3603546" cy="537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://w7t.ru/zooms/7db5/a/73b3801c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1" y="3212976"/>
            <a:ext cx="560161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www.mk.ru/upload/iblock_mk/475/f5/a5/c1/DETAIL_PICTURE_6443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1196752"/>
            <a:ext cx="3744416" cy="280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6904" cy="151216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Все то, что сделано и создано  руками человека не относится к природе. Это неживое…</a:t>
            </a: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ervizes.ru/pic/431_3162011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107505" y="188641"/>
            <a:ext cx="482453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rnns.ru/uploads/posts/2011-12/1325082916_om-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840363"/>
            <a:ext cx="4824536" cy="382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super-warez.net/uploads/posts/2013-02/1361357161_ajbhwqvfzu2d6it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3068960"/>
            <a:ext cx="2376264" cy="3600400"/>
          </a:xfrm>
          <a:prstGeom prst="rect">
            <a:avLst/>
          </a:prstGeom>
          <a:noFill/>
        </p:spPr>
      </p:pic>
      <p:pic>
        <p:nvPicPr>
          <p:cNvPr id="31752" name="Picture 8" descr="http://img0.liveinternet.ru/images/attach/c/5/85/53/85053188_4059222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116632"/>
            <a:ext cx="3851305" cy="289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at11.privet.ru/lr/082b408c6f6a51d85d90f44b1adeb5e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16632"/>
            <a:ext cx="633021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myjulia.ru/data/cache/2010/08/24/499766_8532-650x65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51520" y="3140968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122912" cy="3946450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Живое – это то , что растет, питается , дышит, двигается , размножается, дает плоды.</a:t>
            </a: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805264"/>
            <a:ext cx="5581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 природа – это…</a:t>
            </a:r>
            <a:endParaRPr lang="ru-RU" sz="28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900igr.net/datai/okruzhajuschij-mir/Soobschestvo-luga/0008-013-ZHivotnye-lug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88640"/>
            <a:ext cx="5400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photo.a42.ru/photos/84766/medium/165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993352"/>
            <a:ext cx="4824536" cy="367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381642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Насекомые</a:t>
            </a:r>
            <a:endParaRPr lang="ru-RU" b="1" i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zeta.a42.ru/images/lenta/258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780928"/>
            <a:ext cx="5256584" cy="394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ic.pics.livejournal.com/marish_genius/51772329/62496/62496_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188640"/>
            <a:ext cx="492620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3250704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Птицы</a:t>
            </a:r>
            <a:endParaRPr lang="ru-RU" b="1" i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15362" name="Picture 2" descr="http://razvlekatelnujportal.com/images/photos/3c1a45b5af106ffac7ed82e1084524c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88640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namonitore.ru/uploads/catalog/animals/yagodkitsvetochki_1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24944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g-fotki.yandex.ru/get/4811/mr-serg-bask.1473/0_899b3_44139c59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908720"/>
            <a:ext cx="8352928" cy="549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Животные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Detskie_prezentatsii/Biologija.Morskie_zhiteli/Zmei_2.files/slide0006_image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4293096"/>
            <a:ext cx="4355976" cy="22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://prdx.info/_bd/6/677.jpg"/>
          <p:cNvPicPr>
            <a:picLocks noChangeAspect="1" noChangeArrowheads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 bwMode="auto">
          <a:xfrm>
            <a:off x="1763688" y="188640"/>
            <a:ext cx="6408712" cy="430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i015.radikal.ru/1202/5b/48d6622118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3356992"/>
            <a:ext cx="4680520" cy="3367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imalwebguide.com/Giraffe-2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323528" y="188640"/>
            <a:ext cx="405915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img0.liveinternet.ru/images/attach/c/4/80/610/80610334_0600116raccoons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340768"/>
            <a:ext cx="4397664" cy="500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66/876/66876493_12afa48773dd1d23986e398de71dc6611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683568" y="764704"/>
            <a:ext cx="7848872" cy="588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816424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Рыбы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</TotalTime>
  <Words>55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Наша природа</vt:lpstr>
      <vt:lpstr>Живое – это то , что растет, питается , дышит, двигается , размножается, дает плоды. </vt:lpstr>
      <vt:lpstr>Насекомые</vt:lpstr>
      <vt:lpstr>Слайд 4</vt:lpstr>
      <vt:lpstr>Птицы</vt:lpstr>
      <vt:lpstr>Животные</vt:lpstr>
      <vt:lpstr>Слайд 7</vt:lpstr>
      <vt:lpstr>Слайд 8</vt:lpstr>
      <vt:lpstr>Рыбы</vt:lpstr>
      <vt:lpstr>Грибы</vt:lpstr>
      <vt:lpstr>Растения</vt:lpstr>
      <vt:lpstr>Неживая природа – это то , что не растет, не питается , не дышит,  не размножается.</vt:lpstr>
      <vt:lpstr>Слайд 13</vt:lpstr>
      <vt:lpstr>Слайд 14</vt:lpstr>
      <vt:lpstr>Слайд 15</vt:lpstr>
      <vt:lpstr>Все то, что сделано и создано  руками человека не относится к природе. Это неживое… </vt:lpstr>
      <vt:lpstr>Слайд 17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sss</dc:creator>
  <cp:lastModifiedBy>User</cp:lastModifiedBy>
  <cp:revision>25</cp:revision>
  <dcterms:created xsi:type="dcterms:W3CDTF">2013-06-21T08:49:54Z</dcterms:created>
  <dcterms:modified xsi:type="dcterms:W3CDTF">2015-11-18T12:41:04Z</dcterms:modified>
</cp:coreProperties>
</file>