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8999538" cy="12599988"/>
  <p:notesSz cx="6858000" cy="9144000"/>
  <p:defaultTextStyle>
    <a:defPPr>
      <a:defRPr lang="ru-RU"/>
    </a:defPPr>
    <a:lvl1pPr marL="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1pPr>
    <a:lvl2pPr marL="51837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2pPr>
    <a:lvl3pPr marL="103674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3pPr>
    <a:lvl4pPr marL="155512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4pPr>
    <a:lvl5pPr marL="2073493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5pPr>
    <a:lvl6pPr marL="259186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6pPr>
    <a:lvl7pPr marL="3110240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7pPr>
    <a:lvl8pPr marL="3628614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8pPr>
    <a:lvl9pPr marL="4146987" algn="l" defTabSz="1036747" rtl="0" eaLnBrk="1" latinLnBrk="0" hangingPunct="1">
      <a:defRPr sz="2041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23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966" y="2062083"/>
            <a:ext cx="7649607" cy="4386662"/>
          </a:xfrm>
        </p:spPr>
        <p:txBody>
          <a:bodyPr anchor="b"/>
          <a:lstStyle>
            <a:lvl1pPr algn="ctr">
              <a:defRPr sz="590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4942" y="6617911"/>
            <a:ext cx="6749654" cy="3042080"/>
          </a:xfrm>
        </p:spPr>
        <p:txBody>
          <a:bodyPr/>
          <a:lstStyle>
            <a:lvl1pPr marL="0" indent="0" algn="ctr">
              <a:buNone/>
              <a:defRPr sz="2362"/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8D66-7088-4F5A-B666-5D821CAC4184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7883-6510-44E0-BFF9-59CFB27F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02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8D66-7088-4F5A-B666-5D821CAC4184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7883-6510-44E0-BFF9-59CFB27F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2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295" y="670833"/>
            <a:ext cx="1940525" cy="1067790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8719" y="670833"/>
            <a:ext cx="5709082" cy="106779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8D66-7088-4F5A-B666-5D821CAC4184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7883-6510-44E0-BFF9-59CFB27F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2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8D66-7088-4F5A-B666-5D821CAC4184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7883-6510-44E0-BFF9-59CFB27F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868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031" y="3141251"/>
            <a:ext cx="7762102" cy="5241244"/>
          </a:xfrm>
        </p:spPr>
        <p:txBody>
          <a:bodyPr anchor="b"/>
          <a:lstStyle>
            <a:lvl1pPr>
              <a:defRPr sz="590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031" y="8432079"/>
            <a:ext cx="7762102" cy="2756246"/>
          </a:xfrm>
        </p:spPr>
        <p:txBody>
          <a:bodyPr/>
          <a:lstStyle>
            <a:lvl1pPr marL="0" indent="0">
              <a:buNone/>
              <a:defRPr sz="2362">
                <a:solidFill>
                  <a:schemeClr val="tx1"/>
                </a:solidFill>
              </a:defRPr>
            </a:lvl1pPr>
            <a:lvl2pPr marL="449976" indent="0">
              <a:buNone/>
              <a:defRPr sz="1968">
                <a:solidFill>
                  <a:schemeClr val="tx1">
                    <a:tint val="75000"/>
                  </a:schemeClr>
                </a:solidFill>
              </a:defRPr>
            </a:lvl2pPr>
            <a:lvl3pPr marL="899952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3pPr>
            <a:lvl4pPr marL="1349929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4pPr>
            <a:lvl5pPr marL="1799905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5pPr>
            <a:lvl6pPr marL="2249881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6pPr>
            <a:lvl7pPr marL="2699857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7pPr>
            <a:lvl8pPr marL="314983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8pPr>
            <a:lvl9pPr marL="359981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8D66-7088-4F5A-B666-5D821CAC4184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7883-6510-44E0-BFF9-59CFB27F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19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8718" y="3354163"/>
            <a:ext cx="3824804" cy="79945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016" y="3354163"/>
            <a:ext cx="3824804" cy="799457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8D66-7088-4F5A-B666-5D821CAC4184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7883-6510-44E0-BFF9-59CFB27F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491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0" y="670836"/>
            <a:ext cx="7762102" cy="24354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891" y="3088748"/>
            <a:ext cx="3807226" cy="1513748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891" y="4602496"/>
            <a:ext cx="3807226" cy="67695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6017" y="3088748"/>
            <a:ext cx="3825976" cy="1513748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6017" y="4602496"/>
            <a:ext cx="3825976" cy="67695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8D66-7088-4F5A-B666-5D821CAC4184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7883-6510-44E0-BFF9-59CFB27F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0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8D66-7088-4F5A-B666-5D821CAC4184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7883-6510-44E0-BFF9-59CFB27F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91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8D66-7088-4F5A-B666-5D821CAC4184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7883-6510-44E0-BFF9-59CFB27F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70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839999"/>
            <a:ext cx="2902585" cy="2939997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814168"/>
            <a:ext cx="4556016" cy="8954158"/>
          </a:xfrm>
        </p:spPr>
        <p:txBody>
          <a:bodyPr/>
          <a:lstStyle>
            <a:lvl1pPr>
              <a:defRPr sz="3149"/>
            </a:lvl1pPr>
            <a:lvl2pPr>
              <a:defRPr sz="2756"/>
            </a:lvl2pPr>
            <a:lvl3pPr>
              <a:defRPr sz="2362"/>
            </a:lvl3pPr>
            <a:lvl4pPr>
              <a:defRPr sz="1968"/>
            </a:lvl4pPr>
            <a:lvl5pPr>
              <a:defRPr sz="1968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3779996"/>
            <a:ext cx="2902585" cy="7002911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8D66-7088-4F5A-B666-5D821CAC4184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7883-6510-44E0-BFF9-59CFB27F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745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891" y="839999"/>
            <a:ext cx="2902585" cy="2939997"/>
          </a:xfrm>
        </p:spPr>
        <p:txBody>
          <a:bodyPr anchor="b"/>
          <a:lstStyle>
            <a:lvl1pPr>
              <a:defRPr sz="314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25976" y="1814168"/>
            <a:ext cx="4556016" cy="8954158"/>
          </a:xfrm>
        </p:spPr>
        <p:txBody>
          <a:bodyPr anchor="t"/>
          <a:lstStyle>
            <a:lvl1pPr marL="0" indent="0">
              <a:buNone/>
              <a:defRPr sz="3149"/>
            </a:lvl1pPr>
            <a:lvl2pPr marL="449976" indent="0">
              <a:buNone/>
              <a:defRPr sz="2756"/>
            </a:lvl2pPr>
            <a:lvl3pPr marL="899952" indent="0">
              <a:buNone/>
              <a:defRPr sz="2362"/>
            </a:lvl3pPr>
            <a:lvl4pPr marL="1349929" indent="0">
              <a:buNone/>
              <a:defRPr sz="1968"/>
            </a:lvl4pPr>
            <a:lvl5pPr marL="1799905" indent="0">
              <a:buNone/>
              <a:defRPr sz="1968"/>
            </a:lvl5pPr>
            <a:lvl6pPr marL="2249881" indent="0">
              <a:buNone/>
              <a:defRPr sz="1968"/>
            </a:lvl6pPr>
            <a:lvl7pPr marL="2699857" indent="0">
              <a:buNone/>
              <a:defRPr sz="1968"/>
            </a:lvl7pPr>
            <a:lvl8pPr marL="3149834" indent="0">
              <a:buNone/>
              <a:defRPr sz="1968"/>
            </a:lvl8pPr>
            <a:lvl9pPr marL="3599810" indent="0">
              <a:buNone/>
              <a:defRPr sz="1968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891" y="3779996"/>
            <a:ext cx="2902585" cy="7002911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58D66-7088-4F5A-B666-5D821CAC4184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F7883-6510-44E0-BFF9-59CFB27F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69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18" y="670836"/>
            <a:ext cx="7762102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8718" y="3354163"/>
            <a:ext cx="7762102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8718" y="11678325"/>
            <a:ext cx="2024896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58D66-7088-4F5A-B666-5D821CAC4184}" type="datetimeFigureOut">
              <a:rPr lang="ru-RU" smtClean="0"/>
              <a:t>08.06.2015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1097" y="11678325"/>
            <a:ext cx="3037344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5924" y="11678325"/>
            <a:ext cx="2024896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F7883-6510-44E0-BFF9-59CFB27F7B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81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43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4988" indent="-224988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2756" kern="1200">
          <a:solidFill>
            <a:schemeClr val="tx1"/>
          </a:solidFill>
          <a:latin typeface="+mn-lt"/>
          <a:ea typeface="+mn-ea"/>
          <a:cs typeface="+mn-cs"/>
        </a:defRPr>
      </a:lvl1pPr>
      <a:lvl2pPr marL="674964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2pPr>
      <a:lvl3pPr marL="1124941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968" kern="1200">
          <a:solidFill>
            <a:schemeClr val="tx1"/>
          </a:solidFill>
          <a:latin typeface="+mn-lt"/>
          <a:ea typeface="+mn-ea"/>
          <a:cs typeface="+mn-cs"/>
        </a:defRPr>
      </a:lvl3pPr>
      <a:lvl4pPr marL="1574917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2024893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125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40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7" cy="125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925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125999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0873946"/>
            <a:ext cx="899953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А.С. Пушкин</a:t>
            </a:r>
            <a:endParaRPr lang="ru-RU" sz="9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9636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7" cy="125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8" cy="125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708" y="-222422"/>
            <a:ext cx="9391135" cy="1302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16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7" cy="125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3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8999537" cy="125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77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9537" cy="1259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45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247135"/>
            <a:ext cx="8600303" cy="1213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32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</TotalTime>
  <Words>3</Words>
  <Application>Microsoft Office PowerPoint</Application>
  <PresentationFormat>Произвольный</PresentationFormat>
  <Paragraphs>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Нижнекамск</dc:creator>
  <cp:lastModifiedBy>Нижнекамск</cp:lastModifiedBy>
  <cp:revision>2</cp:revision>
  <dcterms:created xsi:type="dcterms:W3CDTF">2015-06-08T04:53:31Z</dcterms:created>
  <dcterms:modified xsi:type="dcterms:W3CDTF">2015-06-08T05:44:58Z</dcterms:modified>
</cp:coreProperties>
</file>