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76" r:id="rId17"/>
    <p:sldId id="277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9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9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7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5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4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3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2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9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D08E-9FAC-42F0-8F84-292406C4F5A8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07AF-BDC2-4CB2-AD26-32C05B4F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0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7" y="1"/>
            <a:ext cx="10680794" cy="6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9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8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572718"/>
            <a:ext cx="2402006" cy="1774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65" y="570250"/>
            <a:ext cx="2457901" cy="1774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02" y="571484"/>
            <a:ext cx="2331663" cy="1774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66" y="569016"/>
            <a:ext cx="2367228" cy="1774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30" y="569016"/>
            <a:ext cx="2307131" cy="1774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18" y="3671248"/>
            <a:ext cx="2321582" cy="2013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3671249"/>
            <a:ext cx="2402006" cy="20135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3671249"/>
            <a:ext cx="2552132" cy="2013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5" y="3671248"/>
            <a:ext cx="2621183" cy="2013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66" y="3671249"/>
            <a:ext cx="2526625" cy="20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0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491319"/>
            <a:ext cx="8475260" cy="56228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0186" y="5103674"/>
            <a:ext cx="106179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Четыре палочки сложил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вот квадратик получил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532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310485"/>
            <a:ext cx="6987654" cy="60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7" y="655092"/>
            <a:ext cx="8761863" cy="5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9525"/>
            <a:ext cx="12055522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1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0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5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6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2" y="1"/>
            <a:ext cx="12191999" cy="701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97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8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74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</Words>
  <Application>Microsoft Office PowerPoint</Application>
  <PresentationFormat>Широкоэкранный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Нижнекамск</dc:creator>
  <cp:lastModifiedBy>Нижнекамск</cp:lastModifiedBy>
  <cp:revision>11</cp:revision>
  <dcterms:created xsi:type="dcterms:W3CDTF">2015-05-17T05:40:14Z</dcterms:created>
  <dcterms:modified xsi:type="dcterms:W3CDTF">2015-11-28T09:05:25Z</dcterms:modified>
</cp:coreProperties>
</file>