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80" r:id="rId9"/>
    <p:sldId id="265" r:id="rId10"/>
    <p:sldId id="266" r:id="rId11"/>
    <p:sldId id="282" r:id="rId12"/>
    <p:sldId id="28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8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E280-1CAB-4DCE-9FE4-46A3414261D4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2B3F-6D84-42C0-B477-4B3375CE3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E280-1CAB-4DCE-9FE4-46A3414261D4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2B3F-6D84-42C0-B477-4B3375CE3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E280-1CAB-4DCE-9FE4-46A3414261D4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2B3F-6D84-42C0-B477-4B3375CE39D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E280-1CAB-4DCE-9FE4-46A3414261D4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2B3F-6D84-42C0-B477-4B3375CE3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E280-1CAB-4DCE-9FE4-46A3414261D4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2B3F-6D84-42C0-B477-4B3375CE3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E280-1CAB-4DCE-9FE4-46A3414261D4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2B3F-6D84-42C0-B477-4B3375CE3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E280-1CAB-4DCE-9FE4-46A3414261D4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2B3F-6D84-42C0-B477-4B3375CE3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E280-1CAB-4DCE-9FE4-46A3414261D4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2B3F-6D84-42C0-B477-4B3375CE3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E280-1CAB-4DCE-9FE4-46A3414261D4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2B3F-6D84-42C0-B477-4B3375CE3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E280-1CAB-4DCE-9FE4-46A3414261D4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2B3F-6D84-42C0-B477-4B3375CE3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E280-1CAB-4DCE-9FE4-46A3414261D4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2B3F-6D84-42C0-B477-4B3375CE3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943E280-1CAB-4DCE-9FE4-46A3414261D4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442B3F-6D84-42C0-B477-4B3375CE3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7" y="419472"/>
            <a:ext cx="7992888" cy="1770584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Зимушка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-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зима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704" y="2434696"/>
            <a:ext cx="4574533" cy="3960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332656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pic>
        <p:nvPicPr>
          <p:cNvPr id="4" name="Содержимое 3" descr="Животные-Германии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85" y="2132856"/>
            <a:ext cx="3929090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02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48" y="3071810"/>
            <a:ext cx="4643470" cy="3569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Лесные звери укрываются от холода в дуплах и норах или зарываются в глубокий снег</a:t>
            </a:r>
            <a:endParaRPr lang="ru-RU" sz="2800" dirty="0">
              <a:solidFill>
                <a:srgbClr val="FFFF00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Дети катаются зимой на санках, лыжах, коньках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3822700" cy="2554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img-fotki.yandex.ru/get/5602/131454269.0/0_7502c_7aab8958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3240360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4960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>
                <a:solidFill>
                  <a:srgbClr val="002060"/>
                </a:solidFill>
                <a:latin typeface="Arial Black" pitchFamily="34" charset="0"/>
              </a:rPr>
              <a:t>Зимой бывает веселый праздник Новый год. Его любят и дети</a:t>
            </a:r>
            <a:r>
              <a:rPr lang="en-US" sz="2200" dirty="0">
                <a:solidFill>
                  <a:srgbClr val="002060"/>
                </a:solidFill>
                <a:latin typeface="Arial Black" pitchFamily="34" charset="0"/>
              </a:rPr>
              <a:t>,</a:t>
            </a:r>
            <a:r>
              <a:rPr lang="ru-RU" sz="2200" dirty="0">
                <a:solidFill>
                  <a:srgbClr val="002060"/>
                </a:solidFill>
                <a:latin typeface="Arial Black" pitchFamily="34" charset="0"/>
              </a:rPr>
              <a:t> и взрослые. А Дед Мороз дарит всем подарки.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kolyan.net/uploads/posts/2011-12/thumbs/1323072325_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9" y="2166938"/>
            <a:ext cx="3647898" cy="2990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http://povtoriashki.ru/webroot/delivery/images/novosti/ru/15.10_dr_deda_moroz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95" y="3212976"/>
            <a:ext cx="4512502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159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800" b="1" dirty="0" smtClean="0">
                <a:latin typeface="Arial Black" pitchFamily="34" charset="0"/>
                <a:cs typeface="Times New Roman" pitchFamily="18" charset="0"/>
              </a:rPr>
              <a:t>ДЕКАБРЬ</a:t>
            </a:r>
          </a:p>
          <a:p>
            <a:pPr>
              <a:buFont typeface="Wingdings" pitchFamily="2" charset="2"/>
              <a:buChar char="v"/>
            </a:pPr>
            <a:r>
              <a:rPr lang="ru-RU" sz="4800" b="1" dirty="0" smtClean="0">
                <a:latin typeface="Arial Black" pitchFamily="34" charset="0"/>
                <a:cs typeface="Times New Roman" pitchFamily="18" charset="0"/>
              </a:rPr>
              <a:t>    ЯНВАРЬ</a:t>
            </a:r>
          </a:p>
          <a:p>
            <a:pPr>
              <a:buFont typeface="Wingdings" pitchFamily="2" charset="2"/>
              <a:buChar char="v"/>
            </a:pPr>
            <a:r>
              <a:rPr lang="ru-RU" sz="4800" b="1" dirty="0" smtClean="0">
                <a:latin typeface="Arial Black" pitchFamily="34" charset="0"/>
                <a:cs typeface="Times New Roman" pitchFamily="18" charset="0"/>
              </a:rPr>
              <a:t>    ФЕВРАЛЬ</a:t>
            </a:r>
            <a:endParaRPr lang="ru-RU" sz="48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Зима состоит из трех месяцев:</a:t>
            </a:r>
            <a:endParaRPr lang="ru-RU" sz="4800" b="1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24944"/>
            <a:ext cx="2843808" cy="3183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2112" y="2420888"/>
            <a:ext cx="402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84512" y="2573288"/>
            <a:ext cx="402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36912" y="2725688"/>
            <a:ext cx="402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332656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Декабрь</a:t>
            </a:r>
            <a:endParaRPr lang="ru-RU" sz="6000" dirty="0">
              <a:solidFill>
                <a:schemeClr val="bg2">
                  <a:lumMod val="2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484784"/>
            <a:ext cx="69001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Большой иней, бугры снега и глубоко промерзшая земля в декабре - к урожаю.</a:t>
            </a:r>
          </a:p>
          <a:p>
            <a:r>
              <a:rPr lang="ru-RU" sz="2000" b="1" i="1" dirty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В декабре вода в колодце тихая - к хорошей зиме, шумная - к морозам, бурям и метелям.</a:t>
            </a:r>
          </a:p>
          <a:p>
            <a:r>
              <a:rPr lang="ru-RU" sz="2000" b="1" i="1" dirty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В декабре обычно случается до четырех оттепелей.</a:t>
            </a:r>
          </a:p>
          <a:p>
            <a:r>
              <a:rPr lang="ru-RU" sz="2000" b="1" i="1" dirty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Устойчивая метельная погода - к хорошему роению пчел.</a:t>
            </a:r>
          </a:p>
          <a:p>
            <a:r>
              <a:rPr lang="ru-RU" sz="2000" b="1" i="1" dirty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Иней в декабре - к урожаю овса.</a:t>
            </a:r>
          </a:p>
          <a:p>
            <a:r>
              <a:rPr lang="ru-RU" sz="2000" b="1" i="1" dirty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Северный декабрьский ветер - к большим морозам.</a:t>
            </a:r>
          </a:p>
          <a:p>
            <a:r>
              <a:rPr lang="ru-RU" sz="2000" b="1" i="1" dirty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Зима без трех </a:t>
            </a:r>
            <a:r>
              <a:rPr lang="ru-RU" sz="2000" b="1" i="1" dirty="0" err="1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подзимков</a:t>
            </a:r>
            <a:r>
              <a:rPr lang="ru-RU" sz="2000" b="1" i="1" dirty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 не живет.</a:t>
            </a:r>
            <a:endParaRPr lang="ru-RU" sz="2000" b="1" i="1" dirty="0">
              <a:solidFill>
                <a:srgbClr val="7030A0"/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0976" y="4005063"/>
            <a:ext cx="2478410" cy="2141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Январь</a:t>
            </a:r>
            <a:endParaRPr lang="ru-RU" sz="6000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987106"/>
            <a:ext cx="62646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Холодный январь предвещает сухой и жаркий июль, но плохой урожай грибов до самой осени.</a:t>
            </a:r>
          </a:p>
          <a:p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Холодные январи подряд почти не повторяются.</a:t>
            </a:r>
          </a:p>
          <a:p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Если январь в прошлом году был теплым, то январь этого года будет, скорее всего, холоднее.</a:t>
            </a:r>
          </a:p>
          <a:p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Коли январь стоит теплым, то март может оказаться холодным.</a:t>
            </a:r>
          </a:p>
          <a:p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Чем крепче морозы в начале января — тем жарче лето.</a:t>
            </a:r>
          </a:p>
          <a:p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Январь пасмурный — к плохому урожаю.</a:t>
            </a:r>
          </a:p>
          <a:p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Январь теплый — к поздней весне.</a:t>
            </a:r>
          </a:p>
          <a:p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Холодный январь — предвестник пожарного лета.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45024"/>
            <a:ext cx="2736304" cy="2295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Февраль</a:t>
            </a:r>
            <a:endParaRPr lang="ru-RU" sz="6000" dirty="0">
              <a:solidFill>
                <a:srgbClr val="7030A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636351"/>
            <a:ext cx="66967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Февраль - месяц ветров.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Февраль зиму ломает, воду пускает, три часа прибавляет.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Начало февраля, как правило, холодное и снежное.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В начале февраля тепло, тает снег - к посредственному урожаю.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Февраль силен метелью, а март капелью.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Февраль богат снегом, апрель же водой.</a:t>
            </a:r>
            <a:endParaRPr lang="ru-RU" sz="2000" b="1" i="0" dirty="0">
              <a:solidFill>
                <a:srgbClr val="002060"/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3732" y="4521944"/>
            <a:ext cx="2796740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676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</p:txBody>
      </p:sp>
      <p:pic>
        <p:nvPicPr>
          <p:cNvPr id="5" name="Содержимое 3" descr="11december_sign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836"/>
            <a:ext cx="929948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09844" y="620688"/>
            <a:ext cx="8604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Дни зимой еще короче</a:t>
            </a:r>
            <a:r>
              <a:rPr lang="en-US" sz="24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,</a:t>
            </a:r>
            <a:r>
              <a:rPr lang="ru-RU" sz="24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чем осенью. Солнце редко выглядывает из- за туч и греет землю.</a:t>
            </a:r>
            <a:endParaRPr lang="ru-RU" sz="2400" dirty="0"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501008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pic>
        <p:nvPicPr>
          <p:cNvPr id="5" name="Содержимое 3" descr="bf2a0d0a106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" y="-315416"/>
            <a:ext cx="9143999" cy="7358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67544" y="5589240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  <a:t>Снег покрыл землю пушистым покрывалом. Деревья и кустарники  тоже в снегу.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35711052_96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6" y="-44516"/>
            <a:ext cx="9144000" cy="6929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Лес похож на сказочный терем</a:t>
            </a:r>
            <a:endParaRPr lang="ru-RU" sz="32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79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05264" y="3789040"/>
            <a:ext cx="3538736" cy="27306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Птиц в лесу осталось мало</a:t>
            </a:r>
            <a:endParaRPr lang="ru-RU" sz="3600" b="1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428</TotalTime>
  <Words>318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 Black</vt:lpstr>
      <vt:lpstr>Candara</vt:lpstr>
      <vt:lpstr>Symbol</vt:lpstr>
      <vt:lpstr>Times New Roman</vt:lpstr>
      <vt:lpstr>Wingdings</vt:lpstr>
      <vt:lpstr>Волна</vt:lpstr>
      <vt:lpstr>Зимушка-зима </vt:lpstr>
      <vt:lpstr>Зима состоит из трех месяцев:</vt:lpstr>
      <vt:lpstr>Презентация PowerPoint</vt:lpstr>
      <vt:lpstr>Январь</vt:lpstr>
      <vt:lpstr>Презентация PowerPoint</vt:lpstr>
      <vt:lpstr>Презентация PowerPoint</vt:lpstr>
      <vt:lpstr>Презентация PowerPoint</vt:lpstr>
      <vt:lpstr>Лес похож на сказочный терем</vt:lpstr>
      <vt:lpstr>Птиц в лесу осталось мало</vt:lpstr>
      <vt:lpstr>Лесные звери укрываются от холода в дуплах и норах или зарываются в глубокий снег</vt:lpstr>
      <vt:lpstr>Дети катаются зимой на санках, лыжах, коньках</vt:lpstr>
      <vt:lpstr>Зимой бывает веселый праздник Новый год. Его любят и дети, и взрослые. А Дед Мороз дарит всем подарки.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зимушка-зима.</dc:title>
  <dc:creator>User</dc:creator>
  <cp:lastModifiedBy>Acer</cp:lastModifiedBy>
  <cp:revision>52</cp:revision>
  <dcterms:created xsi:type="dcterms:W3CDTF">2012-02-08T09:51:04Z</dcterms:created>
  <dcterms:modified xsi:type="dcterms:W3CDTF">2015-12-05T15:41:17Z</dcterms:modified>
</cp:coreProperties>
</file>