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8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s://yandex.ru/images/search?source=wiz&amp;img_url=http://s011.radikal.ru/i316/1108/02/9509c6deecd4.jpg&amp;uinfo=sw-1366-sh-768-ww-1349-wh-673-pd-1-wp-16x9_1366x768&amp;_=1431455108749&amp;viewport=wide&amp;p=12&amp;text=%D0%BA%D0%B0%D1%80%D1%82%D0%B8%D0%BD%D0%BA%D0%B8%20%D1%81%D0%BA%D0%BE%D1%80%D0%BE%D0%B9%20%D0%BF%D0%BE%D0%BC%D0%BE%D1%89%D0%B8&amp;redircnt=1431457992.1&amp;noreask=1&amp;pos=362&amp;rpt=simage&amp;lr=2&amp;pin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s://yandex.ru/images/search?source=wiz&amp;img_url=http://vestirama.ru/PIctures/%D0%B4%D1%82%D0%BF_20_01.jpeg&amp;uinfo=sw-1366-sh-768-ww-1349-wh-673-pd-1-wp-16x9_1366x768&amp;_=1431455518399&amp;viewport=wide&amp;p=28&amp;text=%D0%BA%D0%B0%D1%80%D1%82%D0%B8%D0%BD%D0%BA%D0%B8%20%D1%81%D0%BA%D0%BE%D1%80%D0%BE%D0%B9%20%D0%BF%D0%BE%D0%BC%D0%BE%D1%89%D0%B8&amp;redircnt=1431457992.1&amp;noreask=1&amp;pos=851&amp;rpt=simage&amp;lr=2&amp;pin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s://commons.wikimedia.org/wiki/File:Russian_Police_car_Tver.jpg?uselang=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source=wiz&amp;img_url=http://www.sprk.net/ventures/canada/images/ffw/feuer.jpg&amp;uinfo=sw-1366-sh-768-ww-1349-wh-673-pd-1-wp-16x9_1366x768-lt-175&amp;_=1431541537044&amp;p=12&amp;text=%D0%BA%D0%B0%D1%80%D1%82%D0%B8%D0%BD%D0%BA%D0%B8%20%D0%BF%D0%BE%D0%B6%D0%B0%D1%80%D0%BD%D0%BE%D0%B9%20%D0%BC%D0%B0%D1%88%D0%B8%D0%BD%D1%8B&amp;redircnt=1431544890.1&amp;noreask=1&amp;pos=379&amp;rpt=simage&amp;lr=2&amp;pin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yandex.ru/images/search?source=wiz&amp;img_url=http://www.truck1.eu/img/Utility_Special_vehicle_Fire_truck_MAN_635-xxl-4082/4082_4396281650560.jpg&amp;uinfo=sw-1366-sh-768-ww-1349-wh-673-pd-1-wp-16x9_1366x768-lt-175&amp;_=1431541529516&amp;p=11&amp;text=%D0%BA%D0%B0%D1%80%D1%82%D0%B8%D0%BD%D0%BA%D0%B8%20%D0%BF%D0%BE%D0%B6%D0%B0%D1%80%D0%BD%D0%BE%D0%B9%20%D0%BC%D0%B0%D1%88%D0%B8%D0%BD%D1%8B&amp;redircnt=1431544890.1&amp;noreask=1&amp;pos=342&amp;rpt=simage&amp;lr=2&amp;pin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ru/images/search?img_url=http://prv2.lori-images.net/krany-i-shlangi-vnutri-pozharnoi-mashiny-0002881246-preview.jpg&amp;uinfo=sw-1366-sh-768-ww-1349-wh-673-pd-1-wp-16x9_1366x768&amp;_=1431541685051&amp;viewport=wide&amp;p=1&amp;text=%D0%BA%D0%B0%D1%80%D1%82%D0%B8%D0%BD%D0%BA%D0%B8%20%D0%BF%D0%BE%D0%B6%D0%B0%D1%80%D0%BD%D0%BE%D0%B9%20%D0%BC%D0%B0%D1%88%D0%B8%D0%BD%D1%8B%20%D0%BF%D0%BE%D0%B6%D0%B0%D1%80%D0%BD%D1%8B%D0%B9%20%D1%88%D0%BB%D0%B0%D0%BD%D0%B3&amp;pos=57&amp;rpt=simage&amp;pin=1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img_url=http://static6.depositphotos.com/1085434/580/i/950/depositphotos_5806217-Fire-hose.jpg&amp;uinfo=sw-1366-sh-768-ww-1349-wh-673-pd-1-wp-16x9_1366x768&amp;_=1431541718153&amp;viewport=wide&amp;p=3&amp;text=%D0%BA%D0%B0%D1%80%D1%82%D0%B8%D0%BD%D0%BA%D0%B8%20%D0%BF%D0%BE%D0%B6%D0%B0%D1%80%D0%BD%D0%BE%D0%B9%20%D0%BC%D0%B0%D1%88%D0%B8%D0%BD%D1%8B%20%D0%BF%D0%BE%D0%B6%D0%B0%D1%80%D0%BD%D1%8B%D0%B9%20%D1%88%D0%BB%D0%B0%D0%BD%D0%B3&amp;pos=102&amp;rpt=simage&amp;pin=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yandex.ru/images/search?viewport=wide&amp;text=%D0%BA%D0%B0%D1%80%D1%82%D0%B8%D0%BD%D0%BA%D0%B8%20%D0%BF%D0%BE%D0%B6%D0%B0%D1%80%D0%BD%D0%BE%D0%B9%20%D0%BC%D0%B0%D1%88%D0%B8%D0%BD%D1%8B%20%D0%BF%D0%BE%D0%B6%D0%B0%D1%80%D0%BD%D1%8B%D0%B9%20%D1%88%D0%BB%D0%B0%D0%BD%D0%B3&amp;img_url=http://tengrinews.kz/userdata/news/2012/news_210200/photo_49220.jpg&amp;pos=14&amp;uinfo=sw-1366-sh-768-ww-1349-wh-673-pd-1-wp-16x9_1366x768&amp;rpt=simage&amp;_=1431541683344&amp;pin=1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source=wiz&amp;img_url=http://img5.vashgorod.ru/uploads/images/news/t5/f10638.jpg&amp;uinfo=sw-1366-sh-768-ww-1349-wh-673-pd-1-wp-16x9_1366x768&amp;_=1431455292923&amp;viewport=wide&amp;p=14&amp;text=%D0%BA%D0%B0%D1%80%D1%82%D0%B8%D0%BD%D0%BA%D0%B8%20%D1%81%D0%BA%D0%BE%D1%80%D0%BE%D0%B9%20%D0%BF%D0%BE%D0%BC%D0%BE%D1%89%D0%B8&amp;redircnt=1431457992.1&amp;noreask=1&amp;pos=448&amp;rpt=simage&amp;lr=2&amp;pin=1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yandex.ru/images/search?source=wiz&amp;img_url=http://www.imenno.ru/wp-content/uploads/2013/11/39cuwr2irz5unj6l1ns6856ru-page-picture-large.jpg&amp;uinfo=sw-1366-sh-768-ww-1349-wh-673-pd-1-wp-16x9_1366x768&amp;_=1431455105040&amp;viewport=wide&amp;p=11&amp;text=%D0%BA%D0%B0%D1%80%D1%82%D0%B8%D0%BD%D0%BA%D0%B8%20%D1%81%D0%BA%D0%BE%D1%80%D0%BE%D0%B9%20%D0%BF%D0%BE%D0%BC%D0%BE%D1%89%D0%B8&amp;redircnt=1431457992.1&amp;noreask=1&amp;pos=355&amp;rpt=simage&amp;lr=2&amp;pi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980728"/>
            <a:ext cx="7560840" cy="5256584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Транспорт спешит на помощь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s://im3-tub-ru.yandex.net/i?id=8df8bafd966ebb3507ca71148afdbdd7&amp;n=21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764704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2.gstatic.com/images?q=tbn:ANd9GcSP9AXirF8FYD6OVTs5yFzk-1RRE9Jk-y_Amiz9uMB86cmKtPvLHg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im1-tub-ru.yandex.net/i?id=0b66b4be79a01e2f1cb840131da11b55&amp;n=21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Новостная лента Раменского района.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2.gstatic.com/images?q=tbn:ANd9GcTIYsixdZdormzS2p6JFwh13f0jvf30AO_izkxnaxd1T19LkFaclQ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0.gstatic.com/images?q=tbn:ANd9GcTTkMRRGX7KjiroZmYSDfLjcAGth0yyaz6oLJl3zNUVSt4bSMHK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2.gstatic.com/images?q=tbn:ANd9GcT_GQxgHBGYdLZuDV4XJnzsKr5LR7IlQa-Jxw8cWQwdD-2oeVQi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3600000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s://encrypted-tbn2.gstatic.com/images?q=tbn:ANd9GcSc_touVmmRrxqcTh48qbaIWjEY47aJ3_TDlMmupRqSzSDfSmkB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2736"/>
            <a:ext cx="3600000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2.gstatic.com/images?q=tbn:ANd9GcSOO1Msr9ceGA22Ak17x03hbapbN2Q-jot4cduS49c_exji75k6Mg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upload.wikimedia.org/wikipedia/commons/thumb/f/f0/Russian_Police_car_Tver.jpg/220px-Russian_Police_car_Tver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Жители кировского посёлка скинулись на бензин для пожарной машины Kirovnet.ru - Кировский городской портал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s://im0-tub-ru.yandex.net/i?id=d4efab49d7157613189f96572cb819cb&amp;n=21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3600000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https://im3-tub-ru.yandex.net/i?id=88b4e40e650ff917e0d855fd7ec7139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1052736"/>
            <a:ext cx="3600000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im0-tub-ru.yandex.net/i?id=d04fad1f98f85f12562d0539d085d258&amp;n=21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32656"/>
            <a:ext cx="4140000" cy="19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s://im0-tub-ru.yandex.net/i?id=5c99b50afc49152e36443186a701580d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2420888"/>
            <a:ext cx="4140000" cy="19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s://im3-tub-ru.yandex.net/i?id=358d3c72a36e7f802bd521f3e3dc28cf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4437112"/>
            <a:ext cx="41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2.gstatic.com/images?q=tbn:ANd9GcTSlrfzKe_hyesY94z9cf_uiVbkTyeoFp-4-NDiEE_UN0W9MlBMkg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3600000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Содержимое 4" descr="https://encrypted-tbn0.gstatic.com/images?q=tbn:ANd9GcQPr5nqxfbqBAkWHpJVHB89qUAMjk3zPqFdQaXKxZdRpF67zM1e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736"/>
            <a:ext cx="3600000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static.com/images?q=tbn:ANd9GcQk-UxidFNWPSjKsLTNqCXx3Q-BqoLheXPDuy7bSIi_mF0Qlk9VtQ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6120000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ПОЖАРНЫЕ АВТОМОБИЛИ - Страница 10 - Scaleforum.ru - форум коллекционеров масштабных моделей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980728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Суд восстановил главврача скорой помощи Владивостока в должности - Журнал здоровья 3, 2012 - - ZRPress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908720"/>
            <a:ext cx="6120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folHlink"/>
                </a:solidFill>
              </a:rPr>
              <a:t>	</a:t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5400" b="1" i="1" dirty="0" smtClean="0">
                <a:solidFill>
                  <a:schemeClr val="folHlink"/>
                </a:solidFill>
              </a:rPr>
              <a:t>   </a:t>
            </a:r>
            <a:endParaRPr lang="ru-RU" sz="5400" dirty="0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9699" name="Picture 4" descr="Безымянный2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Безымянный26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2-tub-ru.yandex.net/i?id=69628aff3c0a7e74b2800c060d332db9&amp;n=2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3501008"/>
            <a:ext cx="576000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s://im1-tub-ru.yandex.net/i?id=73e7b34267c12359acb0da1f2e230824&amp;n=2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692696"/>
            <a:ext cx="576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       </vt:lpstr>
      <vt:lpstr>           </vt:lpstr>
      <vt:lpstr>           </vt:lpstr>
      <vt:lpstr>           </vt:lpstr>
      <vt:lpstr>           </vt:lpstr>
      <vt:lpstr>           </vt:lpstr>
      <vt:lpstr>Слайд 7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  <vt:lpstr>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Хомячок</dc:creator>
  <cp:lastModifiedBy>User</cp:lastModifiedBy>
  <cp:revision>19</cp:revision>
  <dcterms:created xsi:type="dcterms:W3CDTF">2015-05-12T04:30:01Z</dcterms:created>
  <dcterms:modified xsi:type="dcterms:W3CDTF">2015-11-20T10:18:35Z</dcterms:modified>
</cp:coreProperties>
</file>