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80" r:id="rId17"/>
    <p:sldId id="273" r:id="rId18"/>
    <p:sldId id="274" r:id="rId19"/>
    <p:sldId id="276" r:id="rId20"/>
    <p:sldId id="278" r:id="rId21"/>
    <p:sldId id="279" r:id="rId2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56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8545-186E-418F-9F96-3C13108E8179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983DD-8629-476F-9B28-F4DBB71E9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User\Desktop\&#1044;&#1045;&#1053;&#1068;%20&#1052;&#1040;&#1058;&#1045;&#1056;&#1048;%20&#1089;&#1090;%20&#1075;&#1088;\Hitman-Blood-Money-Ave-Maria-ispolnyaet-Robertino-Loretti(muzofon.com)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E:\Robertino_Loretti_-_Ave_Mariya_(iPlayer.fm).mp3" TargetMode="External"/><Relationship Id="rId1" Type="http://schemas.microsoft.com/office/2007/relationships/media" Target="file:///E:\Robertino_Loretti_-_Ave_Mariya_(iPlayer.fm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px-RAFAEL_-_Madonna_Sixtina_(Gemäldegalerie_Alter_Meister,_Dresde,_1513-14._Óleo_sobre_lienzo,_265_x_196_cm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" name="Robertino_Loretti_-_Ave_Mariy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  <p:pic>
        <p:nvPicPr>
          <p:cNvPr id="3" name="Hitman-Blood-Money-Ave-Maria-ispolnyaet-Robertino-Loretti(muzofon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6009700_da_vinc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54055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1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39653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1b61b5f304bca2014fe4147ab82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0509f371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08-madonna-with-child-giampietr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0719214321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786558078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accio-mado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3999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pha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донна Ансидей. Дета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" y="0"/>
            <a:ext cx="67945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850c64a57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46854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донна Бриджуо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px-RAFAEL_-_Madonna_Sixtina_(Gemäldegalerie_Alter_Meister,_Dresde,_1513-14._Óleo_sobre_lienzo,_265_x_196_c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6894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01408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456490_4085248_Leonardo_da_Vinchi__Madonna_s_cvetkom__1478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68fea0da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f47ee0293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46854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20091221_003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_pl1_37484_fnt_tr_t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408" y="-252536"/>
            <a:ext cx="7488832" cy="972108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Oil-painting-La-Belle-Jardini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0</Words>
  <Application>Microsoft Office PowerPoint</Application>
  <PresentationFormat>Экран (4:3)</PresentationFormat>
  <Paragraphs>0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2014-11-24T16:58:06Z</dcterms:created>
  <dcterms:modified xsi:type="dcterms:W3CDTF">2015-11-25T13:29:28Z</dcterms:modified>
</cp:coreProperties>
</file>