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7571" autoAdjust="0"/>
  </p:normalViewPr>
  <p:slideViewPr>
    <p:cSldViewPr>
      <p:cViewPr varScale="1">
        <p:scale>
          <a:sx n="90" d="100"/>
          <a:sy n="90" d="100"/>
        </p:scale>
        <p:origin x="-10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ubov\Desktop\the_brightest_of_stars_in_large_magellanic_clo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purzen_a_moon_rocket_christmas_xmas_copy_electronics_toy_coloring_book_colouring-999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92730">
            <a:off x="1812649" y="2707569"/>
            <a:ext cx="1674887" cy="29289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ubov\Desktop\31_7_2014_23_5_46_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ubov\Desktop\pluton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18587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bov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773" y="0"/>
            <a:ext cx="96419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ubov\Desktop\merkur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0421" y="-285776"/>
            <a:ext cx="9523959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ubov\Desktop\Планета-Ве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8617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ubov\Desktop\plan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ubov\Desktop\Beo_21_M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3523" cy="735811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ubov\Desktop\ter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ubov\Desktop\winwalls.ru-57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17224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ubov\Desktop\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8777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Lubov</dc:creator>
  <cp:lastModifiedBy>Lubov</cp:lastModifiedBy>
  <cp:revision>5</cp:revision>
  <dcterms:created xsi:type="dcterms:W3CDTF">2015-11-26T11:13:41Z</dcterms:created>
  <dcterms:modified xsi:type="dcterms:W3CDTF">2015-11-30T08:58:09Z</dcterms:modified>
</cp:coreProperties>
</file>