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3" r:id="rId3"/>
    <p:sldId id="261" r:id="rId4"/>
    <p:sldId id="259" r:id="rId5"/>
    <p:sldId id="257" r:id="rId6"/>
    <p:sldId id="258" r:id="rId7"/>
    <p:sldId id="260" r:id="rId8"/>
    <p:sldId id="262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-1380" y="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A61-2A42-4F45-A103-3431B47B0457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100-5228-4C77-8A8B-BAC419C81B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A61-2A42-4F45-A103-3431B47B0457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100-5228-4C77-8A8B-BAC419C81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A61-2A42-4F45-A103-3431B47B0457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100-5228-4C77-8A8B-BAC419C81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A61-2A42-4F45-A103-3431B47B0457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100-5228-4C77-8A8B-BAC419C81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A61-2A42-4F45-A103-3431B47B0457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58B100-5228-4C77-8A8B-BAC419C81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A61-2A42-4F45-A103-3431B47B0457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100-5228-4C77-8A8B-BAC419C81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A61-2A42-4F45-A103-3431B47B0457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100-5228-4C77-8A8B-BAC419C81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A61-2A42-4F45-A103-3431B47B0457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100-5228-4C77-8A8B-BAC419C81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A61-2A42-4F45-A103-3431B47B0457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100-5228-4C77-8A8B-BAC419C81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A61-2A42-4F45-A103-3431B47B0457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100-5228-4C77-8A8B-BAC419C81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A61-2A42-4F45-A103-3431B47B0457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B100-5228-4C77-8A8B-BAC419C81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BDAA61-2A42-4F45-A103-3431B47B0457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58B100-5228-4C77-8A8B-BAC419C81B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229600" cy="1224136"/>
          </a:xfrm>
        </p:spPr>
        <p:txBody>
          <a:bodyPr/>
          <a:lstStyle/>
          <a:p>
            <a:r>
              <a:rPr lang="ru-RU" dirty="0" smtClean="0"/>
              <a:t>Наш город Протвино.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65" y="1628800"/>
            <a:ext cx="6192688" cy="4682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2325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Поликлиника 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768752" cy="4824536"/>
          </a:xfrm>
        </p:spPr>
      </p:pic>
    </p:spTree>
    <p:extLst>
      <p:ext uri="{BB962C8B-B14F-4D97-AF65-F5344CB8AC3E}">
        <p14:creationId xmlns:p14="http://schemas.microsoft.com/office/powerpoint/2010/main" val="103574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Гагарина 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616624" cy="4608512"/>
          </a:xfrm>
        </p:spPr>
      </p:pic>
    </p:spTree>
    <p:extLst>
      <p:ext uri="{BB962C8B-B14F-4D97-AF65-F5344CB8AC3E}">
        <p14:creationId xmlns:p14="http://schemas.microsoft.com/office/powerpoint/2010/main" val="19525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00808"/>
            <a:ext cx="7086600" cy="174570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Лесной бульвар 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5832648" cy="4356819"/>
          </a:xfrm>
        </p:spPr>
      </p:pic>
    </p:spTree>
    <p:extLst>
      <p:ext uri="{BB962C8B-B14F-4D97-AF65-F5344CB8AC3E}">
        <p14:creationId xmlns:p14="http://schemas.microsoft.com/office/powerpoint/2010/main" val="367814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Мельница у </a:t>
            </a:r>
            <a:r>
              <a:rPr lang="ru-RU" dirty="0" err="1" smtClean="0"/>
              <a:t>Протвы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dom\Desktop\фото протвино москва\protvino-4394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283" y="1600200"/>
            <a:ext cx="7121434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7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</a:t>
            </a:r>
            <a:endParaRPr lang="ru-RU" dirty="0"/>
          </a:p>
        </p:txBody>
      </p:sp>
      <p:pic>
        <p:nvPicPr>
          <p:cNvPr id="5122" name="Picture 2" descr="C:\Users\dom\Desktop\фото протвино москва\0_49cd0_b80abd2e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8398" y="1600200"/>
            <a:ext cx="7067204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9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Фонтан у д/к «Протон»</a:t>
            </a:r>
            <a:endParaRPr lang="ru-RU" dirty="0"/>
          </a:p>
        </p:txBody>
      </p:sp>
      <p:pic>
        <p:nvPicPr>
          <p:cNvPr id="3074" name="Picture 2" descr="C:\Users\dom\Desktop\фото протвино москва\51613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556792"/>
            <a:ext cx="353139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Лицей.</a:t>
            </a:r>
            <a:endParaRPr lang="ru-RU" dirty="0"/>
          </a:p>
        </p:txBody>
      </p:sp>
      <p:pic>
        <p:nvPicPr>
          <p:cNvPr id="1026" name="Picture 2" descr="C:\Users\dom\Desktop\фото протвино москва\434184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700808"/>
            <a:ext cx="576064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897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Фестивальный проезд.</a:t>
            </a:r>
            <a:endParaRPr lang="ru-RU" dirty="0"/>
          </a:p>
        </p:txBody>
      </p:sp>
      <p:pic>
        <p:nvPicPr>
          <p:cNvPr id="2050" name="Picture 2" descr="C:\Users\dom\Desktop\фото протвино москва\protvino-4293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447" y="1600200"/>
            <a:ext cx="7071106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2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Ленина.</a:t>
            </a:r>
            <a:endParaRPr lang="ru-RU" dirty="0"/>
          </a:p>
        </p:txBody>
      </p:sp>
      <p:pic>
        <p:nvPicPr>
          <p:cNvPr id="4098" name="Picture 2" descr="C:\Users\dom\Desktop\фото протвино москва\protvino-4281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447" y="1600200"/>
            <a:ext cx="7071106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9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Жилой квартал </a:t>
            </a:r>
            <a:endParaRPr lang="ru-RU" dirty="0"/>
          </a:p>
        </p:txBody>
      </p:sp>
      <p:pic>
        <p:nvPicPr>
          <p:cNvPr id="6146" name="Picture 2" descr="C:\Users\dom\Desktop\фото протвино москва\protvino-5673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447" y="1600200"/>
            <a:ext cx="7071106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1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Ленина. АТС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976664" cy="4896544"/>
          </a:xfrm>
        </p:spPr>
      </p:pic>
    </p:spTree>
    <p:extLst>
      <p:ext uri="{BB962C8B-B14F-4D97-AF65-F5344CB8AC3E}">
        <p14:creationId xmlns:p14="http://schemas.microsoft.com/office/powerpoint/2010/main" val="365526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41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Наш город Протвино.</vt:lpstr>
      <vt:lpstr>Мельница у Протвы.</vt:lpstr>
      <vt:lpstr>Храм </vt:lpstr>
      <vt:lpstr>Фонтан у д/к «Протон»</vt:lpstr>
      <vt:lpstr>Лицей.</vt:lpstr>
      <vt:lpstr>Фестивальный проезд.</vt:lpstr>
      <vt:lpstr>Улица Ленина.</vt:lpstr>
      <vt:lpstr>Жилой квартал </vt:lpstr>
      <vt:lpstr>Улица Ленина. АТС </vt:lpstr>
      <vt:lpstr>Поликлиника .</vt:lpstr>
      <vt:lpstr>Улица Гагарина .</vt:lpstr>
      <vt:lpstr>Спасибо за внимание!</vt:lpstr>
      <vt:lpstr>Лесной бульвар 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город Протвино.</dc:title>
  <dc:creator>dom</dc:creator>
  <cp:lastModifiedBy>dom</cp:lastModifiedBy>
  <cp:revision>6</cp:revision>
  <dcterms:created xsi:type="dcterms:W3CDTF">2015-11-29T06:51:23Z</dcterms:created>
  <dcterms:modified xsi:type="dcterms:W3CDTF">2015-12-04T17:56:11Z</dcterms:modified>
</cp:coreProperties>
</file>