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b="1" i="1" dirty="0"/>
              <a:t>Отгадайте загадку:</a:t>
            </a:r>
            <a:br>
              <a:rPr lang="ru-RU" b="1" i="1" dirty="0"/>
            </a:br>
            <a:r>
              <a:rPr lang="ru-RU" dirty="0"/>
              <a:t>Хвост пушистою дугой —</a:t>
            </a:r>
            <a:br>
              <a:rPr lang="ru-RU" dirty="0"/>
            </a:br>
            <a:r>
              <a:rPr lang="ru-RU" dirty="0"/>
              <a:t>Вам знаком зверёк такой?</a:t>
            </a:r>
            <a:br>
              <a:rPr lang="ru-RU" dirty="0"/>
            </a:br>
            <a:r>
              <a:rPr lang="ru-RU" dirty="0"/>
              <a:t>Острозубый, темноглазый,</a:t>
            </a:r>
            <a:br>
              <a:rPr lang="ru-RU" dirty="0"/>
            </a:br>
            <a:r>
              <a:rPr lang="ru-RU" dirty="0"/>
              <a:t>По деревьям любит лазать.</a:t>
            </a:r>
            <a:br>
              <a:rPr lang="ru-RU" dirty="0"/>
            </a:br>
            <a:r>
              <a:rPr lang="ru-RU" dirty="0"/>
              <a:t>Строит он свой дом в дупле,</a:t>
            </a:r>
            <a:br>
              <a:rPr lang="ru-RU" dirty="0"/>
            </a:br>
            <a:r>
              <a:rPr lang="ru-RU" dirty="0"/>
              <a:t>Чтоб зимою жить в тепле.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141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/>
              <a:t>Народные приметы</a:t>
            </a:r>
            <a:endParaRPr lang="ru-RU" sz="6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base">
              <a:spcAft>
                <a:spcPts val="0"/>
              </a:spcAft>
            </a:pPr>
            <a:r>
              <a:rPr lang="ru-RU" sz="4800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«Коли белка до Покрова (</a:t>
            </a:r>
            <a:r>
              <a:rPr lang="ru-RU" sz="4800" i="1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14 октября</a:t>
            </a:r>
            <a:r>
              <a:rPr lang="ru-RU" sz="4800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) сменила шубку, то зима будет хорошая».</a:t>
            </a:r>
            <a:endParaRPr lang="ru-RU" sz="4800" dirty="0">
              <a:ea typeface="Calibri"/>
              <a:cs typeface="Times New Roman"/>
            </a:endParaRPr>
          </a:p>
          <a:p>
            <a:pPr algn="just" fontAlgn="base">
              <a:spcAft>
                <a:spcPts val="0"/>
              </a:spcAft>
            </a:pPr>
            <a:r>
              <a:rPr lang="ru-RU" sz="4800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«Белка в Покров чиста (</a:t>
            </a:r>
            <a:r>
              <a:rPr lang="ru-RU" sz="4800" i="1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вылиняла</a:t>
            </a:r>
            <a:r>
              <a:rPr lang="ru-RU" sz="4800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) – осень будет хороша».</a:t>
            </a:r>
            <a:endParaRPr lang="ru-RU" sz="4800" dirty="0">
              <a:ea typeface="Calibri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endParaRPr lang="ru-RU" sz="4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675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Бурундуки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р</a:t>
            </a:r>
            <a:r>
              <a:rPr lang="ru-RU" b="1" i="1" dirty="0" smtClean="0"/>
              <a:t>од </a:t>
            </a:r>
            <a:r>
              <a:rPr lang="ru-RU" b="1" i="1" dirty="0"/>
              <a:t>грызунов из семейства беличьих.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http://www.wallpapers1920.ru/img/picture/Dec/29/efbd1f573646f07b051dc4d852eecc4e/4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0104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Большой суслик -  относится к семейству беличьих</a:t>
            </a:r>
            <a:endParaRPr lang="ru-RU" b="1" i="1" dirty="0"/>
          </a:p>
        </p:txBody>
      </p:sp>
      <p:pic>
        <p:nvPicPr>
          <p:cNvPr id="4" name="Объект 3" descr="http://gymn470.ru/proekt-sait/sites/2012-13_8v_site/IMG/Suslik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1615" y="1600200"/>
            <a:ext cx="3620770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2570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Сурки – семейство беличьи.</a:t>
            </a:r>
            <a:endParaRPr lang="ru-RU" b="1" i="1" dirty="0"/>
          </a:p>
        </p:txBody>
      </p:sp>
      <p:pic>
        <p:nvPicPr>
          <p:cNvPr id="4" name="Объект 3" descr="http://fishki.mfcu.ru/picso/surki_0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704856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1681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Рисуем белку</a:t>
            </a:r>
            <a:endParaRPr lang="ru-RU" b="1" i="1" dirty="0"/>
          </a:p>
        </p:txBody>
      </p:sp>
      <p:pic>
        <p:nvPicPr>
          <p:cNvPr id="4" name="Объект 3" descr="http://ppt4web.ru/images/115/19567/640/img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496943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3870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г 1В центре листа рисуем три круга. Обратите внимание на пропорции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568951" cy="6044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0922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г 2 Внизу большого круга рисуем овал. Рисуем силуэт хвоста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352927" cy="612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5236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г 3Рисуем передние лапки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568951" cy="6192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1104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г 4 Убираем лишние линии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568951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8083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г 5 Прорисовываем ушки, хвостик. Рисуем ветку, на которой сидит белочка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352927" cy="612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460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Белка</a:t>
            </a:r>
            <a:endParaRPr lang="ru-RU" dirty="0"/>
          </a:p>
        </p:txBody>
      </p:sp>
      <p:pic>
        <p:nvPicPr>
          <p:cNvPr id="4" name="Объект 3" descr="http://imagestore1.blogger.hu/25_5485_105979_f38792c0b4b90ee86823fb1761d272b8_9ae99c_301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1230" y="1600200"/>
            <a:ext cx="7241540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2772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г 6 Прорисовываем мелкие детали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68951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5766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г 7 Раскрашиваем картинку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96943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968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3008313" cy="5793507"/>
          </a:xfrm>
        </p:spPr>
        <p:txBody>
          <a:bodyPr>
            <a:noAutofit/>
          </a:bodyPr>
          <a:lstStyle/>
          <a:p>
            <a:pPr fontAlgn="base">
              <a:spcAft>
                <a:spcPts val="1800"/>
              </a:spcAft>
            </a:pPr>
            <a:r>
              <a:rPr lang="ru-RU" sz="2000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Белка, зверёк лесной. Но можно встретить её и в городском парке. Размеров белка небольших, она – обладательница красивого, пушистого хвоста.</a:t>
            </a:r>
            <a:endParaRPr lang="ru-RU" sz="2000" dirty="0">
              <a:ea typeface="Calibri"/>
              <a:cs typeface="Times New Roman"/>
            </a:endParaRPr>
          </a:p>
          <a:p>
            <a:pPr fontAlgn="base">
              <a:spcAft>
                <a:spcPts val="0"/>
              </a:spcAft>
            </a:pPr>
            <a:r>
              <a:rPr lang="ru-RU" sz="2000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Белка – это грызун. Она способна разорить птичье гнездо, съесть птенцов. Но в основном все же предпочитает питаться растительной пищей — грибочки, ягодки, плоды деревьев, орехи, жёлуди.</a:t>
            </a:r>
            <a:endParaRPr lang="ru-RU" sz="2000" dirty="0">
              <a:ea typeface="Calibri"/>
              <a:cs typeface="Times New Roman"/>
            </a:endParaRPr>
          </a:p>
          <a:p>
            <a:endParaRPr lang="ru-RU" sz="2000" dirty="0"/>
          </a:p>
        </p:txBody>
      </p:sp>
      <p:pic>
        <p:nvPicPr>
          <p:cNvPr id="5" name="Объект 4" descr="белка фото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764704"/>
            <a:ext cx="5508103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963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008313" cy="5865515"/>
          </a:xfrm>
        </p:spPr>
        <p:txBody>
          <a:bodyPr>
            <a:normAutofit fontScale="55000" lnSpcReduction="20000"/>
          </a:bodyPr>
          <a:lstStyle/>
          <a:p>
            <a:pPr algn="just" fontAlgn="base">
              <a:lnSpc>
                <a:spcPct val="120000"/>
              </a:lnSpc>
              <a:spcAft>
                <a:spcPts val="0"/>
              </a:spcAft>
            </a:pPr>
            <a:r>
              <a:rPr lang="ru-RU" sz="3600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Белка – умна, проворна. Отличительная её черта – забывчивость. Закапывая на зиму в землю орехи, белка забывает о них, а из проросших семян появляются новые деревья. Забывает белка и про другие свои накопления — запасы желудей, шишек. А в зимний период пользуется сбережениями мышей и бурундуков.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</a:pPr>
            <a:endParaRPr lang="ru-RU" dirty="0"/>
          </a:p>
        </p:txBody>
      </p:sp>
      <p:pic>
        <p:nvPicPr>
          <p:cNvPr id="5" name="Объект 4" descr="http://www.funlib.ru/cimg/2014/102212/5520133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5050" y="260648"/>
            <a:ext cx="5568950" cy="612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0683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4664"/>
            <a:ext cx="3008313" cy="5721499"/>
          </a:xfrm>
        </p:spPr>
        <p:txBody>
          <a:bodyPr/>
          <a:lstStyle/>
          <a:p>
            <a:pPr fontAlgn="base">
              <a:spcAft>
                <a:spcPts val="1800"/>
              </a:spcAft>
            </a:pPr>
            <a:r>
              <a:rPr lang="ru-RU" sz="2800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Гнездо устраивает в дупле. Формирует его из веточек, мха, изнутри выстилает шерстью и перьями. Чтоб было помягче, да потеплее.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5" name="Объект 4" descr="http://gazeta.sever.ru/files/gazeta/27881/921503_original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548681"/>
            <a:ext cx="5904656" cy="4968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740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fontAlgn="base">
              <a:spcAft>
                <a:spcPts val="1800"/>
              </a:spcAft>
            </a:pPr>
            <a:r>
              <a:rPr lang="ru-RU" sz="2400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Два раза в год белка линяет. Хвост линяет один раз в год. Иногда можно услышать, как цокает белка. Вполне вероятно, что она чего-то испугалась. Если белку кто-нибудь потревожит, то она перенесёт бельчат в зубах в безопасное место.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5" name="Объект 4" descr="http://www.sihirperisi.com/icerik/wall/sihirperisicom-rodents-kemirgenler%20(45).jpe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836713"/>
            <a:ext cx="6552728" cy="4680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506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76672"/>
            <a:ext cx="3008313" cy="5649491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Зачем белке хвост? Для красоты? Конечно, хвост белку украшает. Но нужен он не только для этого. Хвост помогает рулить при прыжках с ветки на ветку. </a:t>
            </a:r>
            <a:endParaRPr lang="ru-RU" sz="2800" dirty="0"/>
          </a:p>
        </p:txBody>
      </p:sp>
      <p:pic>
        <p:nvPicPr>
          <p:cNvPr id="5" name="Объект 4" descr="http://www.proza.ru/pics/2013/05/15/118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273050"/>
            <a:ext cx="5400599" cy="6324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5663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836712"/>
            <a:ext cx="3008313" cy="4691063"/>
          </a:xfrm>
        </p:spPr>
        <p:txBody>
          <a:bodyPr>
            <a:normAutofit lnSpcReduction="10000"/>
          </a:bodyPr>
          <a:lstStyle/>
          <a:p>
            <a:pPr algn="just" fontAlgn="base">
              <a:spcAft>
                <a:spcPts val="1800"/>
              </a:spcAft>
            </a:pPr>
            <a:r>
              <a:rPr lang="ru-RU" sz="2400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Бельчата появляются у белки два-три раз в год. «Ставит их на ноги» исключительно самка. Если папаша задумает поиграть со своими малышами — то может стать предметом агрессии со стороны мамы-</a:t>
            </a:r>
            <a:r>
              <a:rPr lang="ru-RU" sz="2400" dirty="0" err="1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бельчихи</a:t>
            </a:r>
            <a:r>
              <a:rPr lang="ru-RU" sz="2400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5" name="Объект 4" descr="http://uwd.ru/uploads/posts/2012-06/1339929883_88082508_large_smeshnaya_belka_foto_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260648"/>
            <a:ext cx="5508104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5895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Пословицы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z="3600" dirty="0" smtClean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«</a:t>
            </a:r>
            <a:r>
              <a:rPr lang="ru-RU" sz="3600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Крутиться как белка в колесе (</a:t>
            </a:r>
            <a:r>
              <a:rPr lang="ru-RU" sz="3600" i="1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суетиться, быть в постоянных хлопотах</a:t>
            </a:r>
            <a:r>
              <a:rPr lang="ru-RU" sz="3600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)».</a:t>
            </a:r>
            <a:endParaRPr lang="ru-RU" sz="3600" dirty="0">
              <a:ea typeface="Calibri"/>
              <a:cs typeface="Times New Roman"/>
            </a:endParaRPr>
          </a:p>
          <a:p>
            <a:pPr algn="just" fontAlgn="base">
              <a:spcAft>
                <a:spcPts val="0"/>
              </a:spcAft>
            </a:pPr>
            <a:r>
              <a:rPr lang="ru-RU" sz="3600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«Будет тебе белка, будет и свисток (</a:t>
            </a:r>
            <a:r>
              <a:rPr lang="ru-RU" sz="3600" i="1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обещание чего-либо приятного, долгожданного</a:t>
            </a:r>
            <a:r>
              <a:rPr lang="ru-RU" sz="3600" dirty="0">
                <a:solidFill>
                  <a:srgbClr val="333333"/>
                </a:solidFill>
                <a:latin typeface="Times"/>
                <a:ea typeface="Times New Roman"/>
                <a:cs typeface="Times New Roman"/>
              </a:rPr>
              <a:t>)».</a:t>
            </a:r>
            <a:endParaRPr lang="ru-RU" sz="36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5744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333</Words>
  <Application>Microsoft Office PowerPoint</Application>
  <PresentationFormat>Экран (4:3)</PresentationFormat>
  <Paragraphs>19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Отгадайте загадку: Хвост пушистою дугой — Вам знаком зверёк такой? Острозубый, темноглазый, По деревьям любит лазать. Строит он свой дом в дупле, Чтоб зимою жить в тепле.  </vt:lpstr>
      <vt:lpstr>Белка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Пословицы</vt:lpstr>
      <vt:lpstr>Народные приметы</vt:lpstr>
      <vt:lpstr>Бурундуки род грызунов из семейства беличьих.  </vt:lpstr>
      <vt:lpstr>Большой суслик -  относится к семейству беличьих</vt:lpstr>
      <vt:lpstr>Сурки – семейство беличьи.</vt:lpstr>
      <vt:lpstr>Рисуем белку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Отгадайте загадку: Хвост пушистою дугой — Вам знаком зверёк такой? Острозубый, темноглазый, По деревьям любит лазать. Строит он свой дом в дупле, Чтоб зимою жить в тепле.</dc:title>
  <dc:creator>Uer</dc:creator>
  <cp:lastModifiedBy>настена</cp:lastModifiedBy>
  <cp:revision>36</cp:revision>
  <dcterms:created xsi:type="dcterms:W3CDTF">2015-10-01T14:08:59Z</dcterms:created>
  <dcterms:modified xsi:type="dcterms:W3CDTF">2015-12-02T22:58:30Z</dcterms:modified>
</cp:coreProperties>
</file>