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5" r:id="rId6"/>
    <p:sldId id="266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615" autoAdjust="0"/>
    <p:restoredTop sz="86466" autoAdjust="0"/>
  </p:normalViewPr>
  <p:slideViewPr>
    <p:cSldViewPr>
      <p:cViewPr varScale="1">
        <p:scale>
          <a:sx n="91" d="100"/>
          <a:sy n="91" d="100"/>
        </p:scale>
        <p:origin x="-29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5B2D07E-BDA4-4B40-A005-EAE6B2D096C8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5ACECA6-BD93-4C1B-98B6-52B617E8C1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2D07E-BDA4-4B40-A005-EAE6B2D096C8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ECA6-BD93-4C1B-98B6-52B617E8C1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2D07E-BDA4-4B40-A005-EAE6B2D096C8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ECA6-BD93-4C1B-98B6-52B617E8C1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5B2D07E-BDA4-4B40-A005-EAE6B2D096C8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ECA6-BD93-4C1B-98B6-52B617E8C1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5B2D07E-BDA4-4B40-A005-EAE6B2D096C8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5ACECA6-BD93-4C1B-98B6-52B617E8C1B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5B2D07E-BDA4-4B40-A005-EAE6B2D096C8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5ACECA6-BD93-4C1B-98B6-52B617E8C1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5B2D07E-BDA4-4B40-A005-EAE6B2D096C8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5ACECA6-BD93-4C1B-98B6-52B617E8C1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2D07E-BDA4-4B40-A005-EAE6B2D096C8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ECA6-BD93-4C1B-98B6-52B617E8C1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5B2D07E-BDA4-4B40-A005-EAE6B2D096C8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5ACECA6-BD93-4C1B-98B6-52B617E8C1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5B2D07E-BDA4-4B40-A005-EAE6B2D096C8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5ACECA6-BD93-4C1B-98B6-52B617E8C1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5B2D07E-BDA4-4B40-A005-EAE6B2D096C8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5ACECA6-BD93-4C1B-98B6-52B617E8C1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5B2D07E-BDA4-4B40-A005-EAE6B2D096C8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5ACECA6-BD93-4C1B-98B6-52B617E8C1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fectology.ru/s/surdopedagogika.html" TargetMode="External"/><Relationship Id="rId2" Type="http://schemas.openxmlformats.org/officeDocument/2006/relationships/hyperlink" Target="http://www.defectology.ru/l/logopediya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efectology.ru/o/oligofrenopedagogika.html" TargetMode="External"/><Relationship Id="rId4" Type="http://schemas.openxmlformats.org/officeDocument/2006/relationships/hyperlink" Target="http://www.defectology.ru/t/tiflopedagogika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76288"/>
            <a:ext cx="8603456" cy="4010034"/>
          </a:xfrm>
        </p:spPr>
        <p:txBody>
          <a:bodyPr>
            <a:normAutofit/>
          </a:bodyPr>
          <a:lstStyle/>
          <a:p>
            <a:pPr algn="ctr"/>
            <a:r>
              <a:rPr lang="ru-RU" sz="6600" b="1" smtClean="0">
                <a:solidFill>
                  <a:schemeClr val="tx1"/>
                </a:solidFill>
              </a:rPr>
              <a:t>Педагог </a:t>
            </a:r>
            <a:r>
              <a:rPr lang="ru-RU" sz="6600" b="1" smtClean="0">
                <a:solidFill>
                  <a:schemeClr val="tx1"/>
                </a:solidFill>
              </a:rPr>
              <a:t>– дефектолог в ДОУ</a:t>
            </a:r>
            <a:endParaRPr lang="ru-RU" sz="6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Спасибо за внимание!</a:t>
            </a:r>
            <a:endParaRPr lang="ru-RU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472518" cy="644765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Дефектолог</a:t>
            </a:r>
            <a:r>
              <a:rPr lang="ru-RU" dirty="0" smtClean="0">
                <a:solidFill>
                  <a:schemeClr val="tx1"/>
                </a:solidFill>
              </a:rPr>
              <a:t> - специалист, занимающийся развитием, обучением и воспитанием «особенных» детей.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tx1"/>
                </a:solidFill>
              </a:rPr>
              <a:t>Цель работы учителя-дефектолога</a:t>
            </a:r>
            <a:r>
              <a:rPr lang="ru-RU" dirty="0" smtClean="0">
                <a:solidFill>
                  <a:schemeClr val="tx1"/>
                </a:solidFill>
              </a:rPr>
              <a:t> – компенсация дефекта и адаптация детей в социальной, учебной, бытовой сферах жизни. 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4051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/>
              <a:t>Дефектология — раздел педагогической науки, изучающий вопросы воспитания, обучения, адаптации и социальной реабилитации детей с ограниченными возможностями развития.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Отрасли дефектологии: </a:t>
            </a:r>
          </a:p>
          <a:p>
            <a:r>
              <a:rPr lang="ru-RU" dirty="0" smtClean="0">
                <a:hlinkClick r:id="rId2"/>
              </a:rPr>
              <a:t>логопедия</a:t>
            </a:r>
            <a:r>
              <a:rPr lang="ru-RU" dirty="0" smtClean="0"/>
              <a:t> (изучение различных нарушений и дефектов речи и методов их коррекции)</a:t>
            </a:r>
          </a:p>
          <a:p>
            <a:r>
              <a:rPr lang="ru-RU" dirty="0" smtClean="0"/>
              <a:t> </a:t>
            </a:r>
            <a:r>
              <a:rPr lang="ru-RU" dirty="0" smtClean="0">
                <a:hlinkClick r:id="rId3" tooltip="наука о воспитании, образовании и обучении детей с нарушениями слуха"/>
              </a:rPr>
              <a:t>сурдопедагогика</a:t>
            </a:r>
            <a:r>
              <a:rPr lang="ru-RU" dirty="0" smtClean="0"/>
              <a:t> (воспитание и обучение детей с недостатками слуха)</a:t>
            </a:r>
          </a:p>
          <a:p>
            <a:r>
              <a:rPr lang="ru-RU" dirty="0" smtClean="0">
                <a:hlinkClick r:id="rId4" tooltip="тифлопедагогика - наука о воспитании и обучении детей с глубокими нарушениями зрения"/>
              </a:rPr>
              <a:t>тифлопедагогика</a:t>
            </a:r>
            <a:r>
              <a:rPr lang="ru-RU" dirty="0" smtClean="0"/>
              <a:t> (воспитание и обучении детей с глубокими нарушениями зрения), </a:t>
            </a:r>
            <a:r>
              <a:rPr lang="ru-RU" dirty="0" err="1" smtClean="0"/>
              <a:t>амблиология</a:t>
            </a:r>
            <a:r>
              <a:rPr lang="ru-RU" dirty="0" smtClean="0"/>
              <a:t> (адаптация и социальная реабилитации слепых и слабовидящих)</a:t>
            </a:r>
          </a:p>
          <a:p>
            <a:r>
              <a:rPr lang="ru-RU" dirty="0" smtClean="0">
                <a:hlinkClick r:id="rId5" tooltip="наука о воспитании и обучении детей c отклонениями умственного развития"/>
              </a:rPr>
              <a:t>олигофренопедагогика</a:t>
            </a:r>
            <a:r>
              <a:rPr lang="ru-RU" dirty="0" smtClean="0"/>
              <a:t> (воспитание и обучение детей с отклонениями умственного развития).</a:t>
            </a:r>
          </a:p>
          <a:p>
            <a:pPr algn="ctr">
              <a:buNone/>
            </a:pPr>
            <a:r>
              <a:rPr lang="ru-RU" dirty="0" smtClean="0"/>
              <a:t>Современная дефектология тесно связана с другими науками: </a:t>
            </a:r>
            <a:r>
              <a:rPr lang="ru-RU" b="1" dirty="0" smtClean="0"/>
              <a:t>медициной, специальной психологией, коррекционной педагогикой.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Направления деятельности педагога-дефектолога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Диагностическое</a:t>
            </a:r>
          </a:p>
          <a:p>
            <a:r>
              <a:rPr lang="ru-RU" dirty="0" smtClean="0"/>
              <a:t>Коррекционное</a:t>
            </a:r>
          </a:p>
          <a:p>
            <a:r>
              <a:rPr lang="ru-RU" dirty="0" smtClean="0"/>
              <a:t>Консультативно-просветительское и профилактическое</a:t>
            </a:r>
          </a:p>
          <a:p>
            <a:r>
              <a:rPr lang="ru-RU" dirty="0" smtClean="0"/>
              <a:t>Организационно-методическое</a:t>
            </a:r>
          </a:p>
          <a:p>
            <a:r>
              <a:rPr lang="ru-RU" dirty="0" smtClean="0"/>
              <a:t>Аналитическое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Диагностическое направление.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Первичная диагностика</a:t>
            </a:r>
          </a:p>
          <a:p>
            <a:r>
              <a:rPr lang="ru-RU" dirty="0" smtClean="0"/>
              <a:t>Динамическое изучение</a:t>
            </a:r>
          </a:p>
          <a:p>
            <a:r>
              <a:rPr lang="ru-RU" dirty="0" smtClean="0"/>
              <a:t>Этапная диагностика</a:t>
            </a:r>
          </a:p>
          <a:p>
            <a:r>
              <a:rPr lang="ru-RU" dirty="0" smtClean="0"/>
              <a:t>Текущая диагностика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Коррекционное направление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сенсорное и сенсомоторное развитие;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пространственно-временных отношений;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умственное развитие (формирование соответствующих возрасту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общеинтеллектуальных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умений, развитие наглядных и словесных форм мышления);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нормализация ведущей деятельности возраста;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разносторонних представлений о предметах и явлениях окружающей действительности, обогащение словаря, развитие связной речи;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готовность к восприятию учебного материала;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необходимых для усвоения программного материала умений и навыков.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Консультативно-просветительское и профилактическое направление.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направление предполагает оказание помощи педагогам и родителям учащихся в вопросах воспитания и обучения ребенка, подготовку и включение родителей в решение коррекционно-воспитательных задач, а также работу по профилактике вторичных, третичных нарушений развития.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Организационно - методическое          направление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направление деятельности педагога-дефектолога включает подготовку к консилиумам, заседаниям методических объединений, педагогическим советам, участие в этих мероприятиях, а также оформление документации, организацию обследования отдельных учащихся на ЦПМПК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Аналитическое  направление.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Аналитическое направление предполагает проведения анализа процесса коррекционного воздействия на развитие ребенка и оценку его эффективности, а также анализа и оценку взаимодействия специалистов.</a:t>
            </a:r>
          </a:p>
          <a:p>
            <a:pPr algn="just"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системный анализ личностного и познавательного развития ребенка;</a:t>
            </a:r>
          </a:p>
          <a:p>
            <a:pPr algn="just"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создание комплексных индивидуальных коррекционно-развивающих программ;</a:t>
            </a:r>
          </a:p>
          <a:p>
            <a:pPr algn="just"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обеспечение специализированного сопровождения обучения и воспитания учащихся.;</a:t>
            </a:r>
          </a:p>
          <a:p>
            <a:pPr algn="just"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профилактику перегрузок учащихся. </a:t>
            </a:r>
          </a:p>
          <a:p>
            <a:pPr algn="just"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взаимодействие специалистов в рамках дошкольного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консилиума.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64</TotalTime>
  <Words>261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Педагог – дефектолог в ДОУ</vt:lpstr>
      <vt:lpstr>Дефектолог - специалист, занимающийся развитием, обучением и воспитанием «особенных» детей.  Цель работы учителя-дефектолога – компенсация дефекта и адаптация детей в социальной, учебной, бытовой сферах жизни. </vt:lpstr>
      <vt:lpstr>Слайд 3</vt:lpstr>
      <vt:lpstr>Направления деятельности педагога-дефектолога</vt:lpstr>
      <vt:lpstr>Диагностическое направление. </vt:lpstr>
      <vt:lpstr>Коррекционное направление.</vt:lpstr>
      <vt:lpstr>Консультативно-просветительское и профилактическое направление.</vt:lpstr>
      <vt:lpstr>Организационно - методическое          направление.</vt:lpstr>
      <vt:lpstr>Аналитическое  направление.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 - дефектолог</dc:title>
  <dc:creator>XTreme</dc:creator>
  <cp:lastModifiedBy>XTreme</cp:lastModifiedBy>
  <cp:revision>10</cp:revision>
  <dcterms:created xsi:type="dcterms:W3CDTF">2015-09-14T07:15:02Z</dcterms:created>
  <dcterms:modified xsi:type="dcterms:W3CDTF">2015-12-03T05:50:03Z</dcterms:modified>
</cp:coreProperties>
</file>