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053A-BE19-4F0B-95A5-F9FE5361A92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BECD-F7AA-4FFE-89F5-6FD4C4765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4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053A-BE19-4F0B-95A5-F9FE5361A92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BECD-F7AA-4FFE-89F5-6FD4C4765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3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053A-BE19-4F0B-95A5-F9FE5361A92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BECD-F7AA-4FFE-89F5-6FD4C4765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7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053A-BE19-4F0B-95A5-F9FE5361A92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BECD-F7AA-4FFE-89F5-6FD4C4765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4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053A-BE19-4F0B-95A5-F9FE5361A92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BECD-F7AA-4FFE-89F5-6FD4C4765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8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053A-BE19-4F0B-95A5-F9FE5361A92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BECD-F7AA-4FFE-89F5-6FD4C4765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43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053A-BE19-4F0B-95A5-F9FE5361A92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BECD-F7AA-4FFE-89F5-6FD4C4765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8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053A-BE19-4F0B-95A5-F9FE5361A92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BECD-F7AA-4FFE-89F5-6FD4C4765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7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053A-BE19-4F0B-95A5-F9FE5361A92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BECD-F7AA-4FFE-89F5-6FD4C4765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06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053A-BE19-4F0B-95A5-F9FE5361A92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BECD-F7AA-4FFE-89F5-6FD4C4765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19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053A-BE19-4F0B-95A5-F9FE5361A92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BECD-F7AA-4FFE-89F5-6FD4C4765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81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D053A-BE19-4F0B-95A5-F9FE5361A92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ABECD-F7AA-4FFE-89F5-6FD4C4765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01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Царское Село ::: ГОРОДА и СТРАНЫ &quot; Россия / фото 17418353 1024 x 683 io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54"/>
            <a:ext cx="9144000" cy="68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10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Большой Екатерининский дворец - город Пушк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"/>
            <a:ext cx="9145012" cy="68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84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Блог - Привет.ру - Екатерининский дворец - Личный интернет дневник пользователя Глущенко Валер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03374" cy="691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79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(525x700, 136Kb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2" b="3310"/>
          <a:stretch/>
        </p:blipFill>
        <p:spPr bwMode="auto">
          <a:xfrm>
            <a:off x="971600" y="44624"/>
            <a:ext cx="6768752" cy="6813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7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-d-b.ru/images/stories/Pictures/monument-0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www.s-d-b.ru/images/stories/Pictures/monument-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95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85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s-d-b.ru/images/stories/Pictures/monument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404664"/>
            <a:ext cx="91810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46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Anichkov Bridge and Clodt, Bridges, Architecture, Saint-Petersbu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" y="0"/>
            <a:ext cx="9122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75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2</cp:revision>
  <dcterms:created xsi:type="dcterms:W3CDTF">2015-12-04T00:28:27Z</dcterms:created>
  <dcterms:modified xsi:type="dcterms:W3CDTF">2015-12-04T00:46:54Z</dcterms:modified>
</cp:coreProperties>
</file>