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3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2489-2AB5-4AFC-B75E-AECDDCA7A5EC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CC9C-D5B2-432B-9ADC-0EA3903A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81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2489-2AB5-4AFC-B75E-AECDDCA7A5EC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CC9C-D5B2-432B-9ADC-0EA3903A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52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2489-2AB5-4AFC-B75E-AECDDCA7A5EC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CC9C-D5B2-432B-9ADC-0EA3903A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67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2489-2AB5-4AFC-B75E-AECDDCA7A5EC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CC9C-D5B2-432B-9ADC-0EA3903A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64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2489-2AB5-4AFC-B75E-AECDDCA7A5EC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CC9C-D5B2-432B-9ADC-0EA3903A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65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2489-2AB5-4AFC-B75E-AECDDCA7A5EC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CC9C-D5B2-432B-9ADC-0EA3903A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86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2489-2AB5-4AFC-B75E-AECDDCA7A5EC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CC9C-D5B2-432B-9ADC-0EA3903A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41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2489-2AB5-4AFC-B75E-AECDDCA7A5EC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CC9C-D5B2-432B-9ADC-0EA3903A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27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2489-2AB5-4AFC-B75E-AECDDCA7A5EC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CC9C-D5B2-432B-9ADC-0EA3903A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07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2489-2AB5-4AFC-B75E-AECDDCA7A5EC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CC9C-D5B2-432B-9ADC-0EA3903A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0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2489-2AB5-4AFC-B75E-AECDDCA7A5EC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CC9C-D5B2-432B-9ADC-0EA3903A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13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B2489-2AB5-4AFC-B75E-AECDDCA7A5EC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1CC9C-D5B2-432B-9ADC-0EA3903A6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29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Петергоф. Санкт-Петербург, Россия seetheworld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0"/>
            <a:ext cx="5616624" cy="683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28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Петергоф: фонтаны, парки и дворцы :: NoN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" y="17784"/>
            <a:ext cx="9144101" cy="684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95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Обои Санкт-Петербург Дворец Монплезир Петергоф Города Фото 3059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7" y="0"/>
            <a:ext cx="9125063" cy="684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402" y="116632"/>
            <a:ext cx="3847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spc="300" dirty="0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дворец </a:t>
            </a:r>
            <a:r>
              <a:rPr lang="ru-RU" sz="2800" b="1" spc="300" dirty="0" err="1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Монплезир</a:t>
            </a:r>
            <a:endParaRPr lang="ru-RU" sz="2800" b="1" spc="300" dirty="0">
              <a:ln w="11430" cmpd="sng">
                <a:solidFill>
                  <a:srgbClr val="FFFF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6739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8(965)099-89-99 Эвакуатор в Петергоф, Петродворцовый район Санкт-Петербурга, Дешево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8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43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Царское село - Marco Polo Saint-Petersbu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65822" y="0"/>
            <a:ext cx="3878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Екатерининский дворец</a:t>
            </a:r>
            <a:endParaRPr lang="ru-RU" sz="2800" dirty="0">
              <a:ln>
                <a:solidFill>
                  <a:srgbClr val="FF0000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406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Царское село. Композиционным центром Ц. - milutina-tania- я.р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7343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3</cp:revision>
  <dcterms:created xsi:type="dcterms:W3CDTF">2015-12-04T00:24:11Z</dcterms:created>
  <dcterms:modified xsi:type="dcterms:W3CDTF">2015-12-04T00:46:02Z</dcterms:modified>
</cp:coreProperties>
</file>