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9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1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2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1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0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9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8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3174-4299-4ADB-80C1-648F3BD8A26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CA2B-4F2D-4163-AC08-E579FEFF0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зорная + Петропавловская креп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" y="0"/>
            <a:ext cx="914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чевидцы: упавший с Исаакиевского собора турист был пь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2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саакиевский собор. Санкт-Петербург/Ticket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9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ас на крови Санкт-Петербург wallpapers - с размерами 1920 x 1200 px скачать бесплатн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" y="-11863"/>
            <a:ext cx="9130928" cy="68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1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и Галактики: Ко дню рождения любимого города. Викторина о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5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Форум::Грузия * Санкт-Петер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04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</cp:revision>
  <dcterms:created xsi:type="dcterms:W3CDTF">2015-12-04T00:20:16Z</dcterms:created>
  <dcterms:modified xsi:type="dcterms:W3CDTF">2015-12-04T00:44:21Z</dcterms:modified>
</cp:coreProperties>
</file>