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9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7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1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6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1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4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91D4E-CC07-465B-927D-88A3E6DDE13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45AA-ADCF-48CC-86CE-F177CFB4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2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монт квартир и офисов в СПБ - СК &quot;РосСтройСтандар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3725" r="3033" b="3212"/>
          <a:stretch/>
        </p:blipFill>
        <p:spPr bwMode="auto">
          <a:xfrm>
            <a:off x="0" y="0"/>
            <a:ext cx="91559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на kards.qip.ru - Фоновые рисунки с тегом петербур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/>
          <a:stretch/>
        </p:blipFill>
        <p:spPr bwMode="auto">
          <a:xfrm>
            <a:off x="836" y="0"/>
            <a:ext cx="9143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ервое Агентство Недвижимости Он-Лайн - Фотогалере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r="24851"/>
          <a:stretch/>
        </p:blipFill>
        <p:spPr bwMode="auto">
          <a:xfrm>
            <a:off x="7452321" y="0"/>
            <a:ext cx="1690788" cy="299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нтересный маршрут вокруг станции &quot;Адмиралтейская&quot; Недорогой хостел Санкт-Петербурга на Васильев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8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ellopiter.ru/image/DSC0118567787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ellopiter.ru/image/Hellopiter_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8"/>
            <a:ext cx="9125176" cy="68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8048" y="6402689"/>
            <a:ext cx="374865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БОЛЬШОЙ ТРОННЫЙ ЗАЛ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22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hellopiter.ru/image/hermi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5"/>
            <a:ext cx="9144000" cy="68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4899" y="6411926"/>
            <a:ext cx="25691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ЧАСЫ «ПАВЛИН»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835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4</cp:revision>
  <dcterms:created xsi:type="dcterms:W3CDTF">2015-12-04T00:14:21Z</dcterms:created>
  <dcterms:modified xsi:type="dcterms:W3CDTF">2015-12-04T00:42:25Z</dcterms:modified>
</cp:coreProperties>
</file>