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82" r:id="rId4"/>
    <p:sldId id="283" r:id="rId5"/>
    <p:sldId id="262" r:id="rId6"/>
    <p:sldId id="284" r:id="rId7"/>
    <p:sldId id="285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7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6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5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7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9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7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9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DC92B-9C55-45AA-AE68-EF84BD1271A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C6D7-1753-4384-A702-5766A8B3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emiga.info/karta/peterburg-i-okrestnosti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анкт - Петербург. Прогулка по го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0"/>
            <a:ext cx="9163643" cy="68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742" y="5589240"/>
            <a:ext cx="7848872" cy="126876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САНКТ - ПЕТЕРБУРГ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8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ткая история Санкт-Петербурга. Река Нева. Фото. Картин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тропавловская крепость, Санкт-Петербург :: Aleks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5" y="0"/>
            <a:ext cx="97536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47211"/>
          <a:stretch/>
        </p:blipFill>
        <p:spPr bwMode="auto">
          <a:xfrm>
            <a:off x="5947911" y="0"/>
            <a:ext cx="3594885" cy="2937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7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мик Петра I. Туристичеcкое агентство &quot;Голуб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5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вухдневный отдых в Санкт-Петербурге. Насладитесь великолепием культурной столицы России. 500 руб. вместо 12000 руб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" y="11189"/>
            <a:ext cx="9140532" cy="68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8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МФ в Санкт-Петербург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8" b="10707"/>
          <a:stretch/>
        </p:blipFill>
        <p:spPr bwMode="auto">
          <a:xfrm>
            <a:off x="-2" y="22971"/>
            <a:ext cx="91382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 descr="Кораблик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5"/>
          <a:stretch/>
        </p:blipFill>
        <p:spPr bwMode="auto">
          <a:xfrm>
            <a:off x="33637" y="116632"/>
            <a:ext cx="2700127" cy="276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6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eterburg.biz/images/dost/ak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1"/>
            <a:ext cx="9144000" cy="68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1154" y="25308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МОРСКАЯ АКАДЕМИЯ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69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Академия На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6237312"/>
            <a:ext cx="29846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АКАДЕМИЯ НАУК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677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42</cp:revision>
  <dcterms:created xsi:type="dcterms:W3CDTF">2014-12-27T13:52:15Z</dcterms:created>
  <dcterms:modified xsi:type="dcterms:W3CDTF">2015-12-04T00:37:34Z</dcterms:modified>
</cp:coreProperties>
</file>