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12" autoAdjust="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3EA17-3420-4D57-A5A7-42DD89E8B71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5DD9C7-F7BF-42C0-9F95-41DBC22BFF5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Логопед</a:t>
          </a:r>
          <a:endParaRPr lang="ru-RU" b="1" dirty="0">
            <a:solidFill>
              <a:schemeClr val="tx1"/>
            </a:solidFill>
          </a:endParaRPr>
        </a:p>
      </dgm:t>
    </dgm:pt>
    <dgm:pt modelId="{3943A843-6DA2-470C-A388-D06E51B22BEF}" type="parTrans" cxnId="{04F510F8-587D-4FD2-A804-AB00B4610F53}">
      <dgm:prSet/>
      <dgm:spPr/>
      <dgm:t>
        <a:bodyPr/>
        <a:lstStyle/>
        <a:p>
          <a:endParaRPr lang="ru-RU"/>
        </a:p>
      </dgm:t>
    </dgm:pt>
    <dgm:pt modelId="{147EC69B-533E-49DD-BCC4-7940D60F6000}" type="sibTrans" cxnId="{04F510F8-587D-4FD2-A804-AB00B4610F53}">
      <dgm:prSet/>
      <dgm:spPr/>
      <dgm:t>
        <a:bodyPr/>
        <a:lstStyle/>
        <a:p>
          <a:endParaRPr lang="ru-RU"/>
        </a:p>
      </dgm:t>
    </dgm:pt>
    <dgm:pt modelId="{F4FCEA54-4F34-4CF1-981F-F5FC8229F68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Дефектолог</a:t>
          </a:r>
          <a:endParaRPr lang="ru-RU" b="1" dirty="0">
            <a:solidFill>
              <a:schemeClr val="tx1"/>
            </a:solidFill>
          </a:endParaRPr>
        </a:p>
      </dgm:t>
    </dgm:pt>
    <dgm:pt modelId="{34C9D739-05B7-474D-8F5A-CC284B41349C}" type="parTrans" cxnId="{6F1540B4-95B5-4213-9053-99788FADDC01}">
      <dgm:prSet/>
      <dgm:spPr/>
      <dgm:t>
        <a:bodyPr/>
        <a:lstStyle/>
        <a:p>
          <a:endParaRPr lang="ru-RU"/>
        </a:p>
      </dgm:t>
    </dgm:pt>
    <dgm:pt modelId="{13CF9604-40AA-4467-BB0D-D7ED75DF6497}" type="sibTrans" cxnId="{6F1540B4-95B5-4213-9053-99788FADDC01}">
      <dgm:prSet/>
      <dgm:spPr/>
      <dgm:t>
        <a:bodyPr/>
        <a:lstStyle/>
        <a:p>
          <a:endParaRPr lang="ru-RU"/>
        </a:p>
      </dgm:t>
    </dgm:pt>
    <dgm:pt modelId="{5FC638D4-B6CA-42D2-8CD6-82D3F4B1D44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Воспитатель</a:t>
          </a:r>
          <a:endParaRPr lang="ru-RU" b="1" dirty="0">
            <a:solidFill>
              <a:schemeClr val="tx1"/>
            </a:solidFill>
          </a:endParaRPr>
        </a:p>
      </dgm:t>
    </dgm:pt>
    <dgm:pt modelId="{36D1ADE4-98A9-49F0-82CA-852FF61210A0}" type="parTrans" cxnId="{2156AF39-359A-4EAD-975F-059E5EE19FBB}">
      <dgm:prSet/>
      <dgm:spPr/>
      <dgm:t>
        <a:bodyPr/>
        <a:lstStyle/>
        <a:p>
          <a:endParaRPr lang="ru-RU"/>
        </a:p>
      </dgm:t>
    </dgm:pt>
    <dgm:pt modelId="{E3644701-DD4B-4121-9175-8B3B6D1EFF66}" type="sibTrans" cxnId="{2156AF39-359A-4EAD-975F-059E5EE19FBB}">
      <dgm:prSet/>
      <dgm:spPr/>
      <dgm:t>
        <a:bodyPr/>
        <a:lstStyle/>
        <a:p>
          <a:endParaRPr lang="ru-RU"/>
        </a:p>
      </dgm:t>
    </dgm:pt>
    <dgm:pt modelId="{12C34699-5E19-4D68-99A6-D623EBCE70C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Родители</a:t>
          </a:r>
          <a:endParaRPr lang="ru-RU" b="1" dirty="0">
            <a:solidFill>
              <a:schemeClr val="tx1"/>
            </a:solidFill>
          </a:endParaRPr>
        </a:p>
      </dgm:t>
    </dgm:pt>
    <dgm:pt modelId="{D3F54D03-E4D9-4D80-BF3D-4B247204637E}" type="parTrans" cxnId="{A82A6379-273A-4F5E-BD6E-3CE25822189D}">
      <dgm:prSet/>
      <dgm:spPr/>
      <dgm:t>
        <a:bodyPr/>
        <a:lstStyle/>
        <a:p>
          <a:endParaRPr lang="ru-RU"/>
        </a:p>
      </dgm:t>
    </dgm:pt>
    <dgm:pt modelId="{942C6064-6339-4281-9828-5E8482978146}" type="sibTrans" cxnId="{A82A6379-273A-4F5E-BD6E-3CE25822189D}">
      <dgm:prSet/>
      <dgm:spPr/>
      <dgm:t>
        <a:bodyPr/>
        <a:lstStyle/>
        <a:p>
          <a:endParaRPr lang="ru-RU"/>
        </a:p>
      </dgm:t>
    </dgm:pt>
    <dgm:pt modelId="{D0FD7D04-F1E6-4F09-98BA-E4ADD5DB88EC}" type="pres">
      <dgm:prSet presAssocID="{1BD3EA17-3420-4D57-A5A7-42DD89E8B7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75C75-8E00-4B8A-B65D-D8C4379DDE61}" type="pres">
      <dgm:prSet presAssocID="{1BD3EA17-3420-4D57-A5A7-42DD89E8B71F}" presName="vNodes" presStyleCnt="0"/>
      <dgm:spPr/>
    </dgm:pt>
    <dgm:pt modelId="{80886357-998D-4570-B2B6-2DAC4FC497E5}" type="pres">
      <dgm:prSet presAssocID="{EB5DD9C7-F7BF-42C0-9F95-41DBC22BFF5E}" presName="node" presStyleLbl="node1" presStyleIdx="0" presStyleCnt="4" custScaleX="179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E35BB-A30D-47FD-802A-155B72CE5ABB}" type="pres">
      <dgm:prSet presAssocID="{147EC69B-533E-49DD-BCC4-7940D60F6000}" presName="spacerT" presStyleCnt="0"/>
      <dgm:spPr/>
    </dgm:pt>
    <dgm:pt modelId="{56780E32-D297-4794-8B84-1673F2B9B7E0}" type="pres">
      <dgm:prSet presAssocID="{147EC69B-533E-49DD-BCC4-7940D60F600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1BA112E-D660-4457-9902-5EB6A2CC5FAA}" type="pres">
      <dgm:prSet presAssocID="{147EC69B-533E-49DD-BCC4-7940D60F6000}" presName="spacerB" presStyleCnt="0"/>
      <dgm:spPr/>
    </dgm:pt>
    <dgm:pt modelId="{E3FFB623-1EC4-4A0C-BA30-F08549CA794B}" type="pres">
      <dgm:prSet presAssocID="{F4FCEA54-4F34-4CF1-981F-F5FC8229F687}" presName="node" presStyleLbl="node1" presStyleIdx="1" presStyleCnt="4" custScaleX="193992" custLinFactNeighborX="7027" custLinFactNeighborY="1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98D7F-AEC5-4CBA-8CC9-56858E407B5B}" type="pres">
      <dgm:prSet presAssocID="{13CF9604-40AA-4467-BB0D-D7ED75DF6497}" presName="spacerT" presStyleCnt="0"/>
      <dgm:spPr/>
    </dgm:pt>
    <dgm:pt modelId="{02B5FE66-2273-40F3-91D5-6FF863FF2BBA}" type="pres">
      <dgm:prSet presAssocID="{13CF9604-40AA-4467-BB0D-D7ED75DF6497}" presName="sibTrans" presStyleLbl="sibTrans2D1" presStyleIdx="1" presStyleCnt="3" custLinFactY="-259445" custLinFactNeighborX="3240" custLinFactNeighborY="-300000"/>
      <dgm:spPr/>
      <dgm:t>
        <a:bodyPr/>
        <a:lstStyle/>
        <a:p>
          <a:endParaRPr lang="ru-RU"/>
        </a:p>
      </dgm:t>
    </dgm:pt>
    <dgm:pt modelId="{6DBA4F21-80D0-4F60-8B0B-390C12DAF86B}" type="pres">
      <dgm:prSet presAssocID="{13CF9604-40AA-4467-BB0D-D7ED75DF6497}" presName="spacerB" presStyleCnt="0"/>
      <dgm:spPr/>
    </dgm:pt>
    <dgm:pt modelId="{4037112F-5FCD-4209-AE1B-04DDD8F26723}" type="pres">
      <dgm:prSet presAssocID="{5FC638D4-B6CA-42D2-8CD6-82D3F4B1D444}" presName="node" presStyleLbl="node1" presStyleIdx="2" presStyleCnt="4" custScaleX="207739" custLinFactX="-56687" custLinFactY="-234555" custLinFactNeighborX="-10000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8F3F5-6AC2-49D9-8EF6-D0376A9F02E1}" type="pres">
      <dgm:prSet presAssocID="{1BD3EA17-3420-4D57-A5A7-42DD89E8B71F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E4E5590-12E8-43A4-B62E-572063E33268}" type="pres">
      <dgm:prSet presAssocID="{1BD3EA17-3420-4D57-A5A7-42DD89E8B71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26BD491-A84F-4717-8117-009CA5F72967}" type="pres">
      <dgm:prSet presAssocID="{1BD3EA17-3420-4D57-A5A7-42DD89E8B71F}" presName="lastNode" presStyleLbl="node1" presStyleIdx="3" presStyleCnt="4" custLinFactNeighborX="-4076" custLinFactNeighborY="-57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510F8-587D-4FD2-A804-AB00B4610F53}" srcId="{1BD3EA17-3420-4D57-A5A7-42DD89E8B71F}" destId="{EB5DD9C7-F7BF-42C0-9F95-41DBC22BFF5E}" srcOrd="0" destOrd="0" parTransId="{3943A843-6DA2-470C-A388-D06E51B22BEF}" sibTransId="{147EC69B-533E-49DD-BCC4-7940D60F6000}"/>
    <dgm:cxn modelId="{A82A6379-273A-4F5E-BD6E-3CE25822189D}" srcId="{1BD3EA17-3420-4D57-A5A7-42DD89E8B71F}" destId="{12C34699-5E19-4D68-99A6-D623EBCE70C5}" srcOrd="3" destOrd="0" parTransId="{D3F54D03-E4D9-4D80-BF3D-4B247204637E}" sibTransId="{942C6064-6339-4281-9828-5E8482978146}"/>
    <dgm:cxn modelId="{B601E3E3-5EB6-4FE4-9A1D-E0CAD8A11896}" type="presOf" srcId="{5FC638D4-B6CA-42D2-8CD6-82D3F4B1D444}" destId="{4037112F-5FCD-4209-AE1B-04DDD8F26723}" srcOrd="0" destOrd="0" presId="urn:microsoft.com/office/officeart/2005/8/layout/equation2"/>
    <dgm:cxn modelId="{6ED0C4E0-EDCB-4F80-9228-98AF3A63D493}" type="presOf" srcId="{EB5DD9C7-F7BF-42C0-9F95-41DBC22BFF5E}" destId="{80886357-998D-4570-B2B6-2DAC4FC497E5}" srcOrd="0" destOrd="0" presId="urn:microsoft.com/office/officeart/2005/8/layout/equation2"/>
    <dgm:cxn modelId="{6F1540B4-95B5-4213-9053-99788FADDC01}" srcId="{1BD3EA17-3420-4D57-A5A7-42DD89E8B71F}" destId="{F4FCEA54-4F34-4CF1-981F-F5FC8229F687}" srcOrd="1" destOrd="0" parTransId="{34C9D739-05B7-474D-8F5A-CC284B41349C}" sibTransId="{13CF9604-40AA-4467-BB0D-D7ED75DF6497}"/>
    <dgm:cxn modelId="{B8353636-98B9-45FA-81FE-97C13454BD18}" type="presOf" srcId="{12C34699-5E19-4D68-99A6-D623EBCE70C5}" destId="{226BD491-A84F-4717-8117-009CA5F72967}" srcOrd="0" destOrd="0" presId="urn:microsoft.com/office/officeart/2005/8/layout/equation2"/>
    <dgm:cxn modelId="{08462BB0-5D11-4877-9401-F8CACF5AF881}" type="presOf" srcId="{E3644701-DD4B-4121-9175-8B3B6D1EFF66}" destId="{6418F3F5-6AC2-49D9-8EF6-D0376A9F02E1}" srcOrd="0" destOrd="0" presId="urn:microsoft.com/office/officeart/2005/8/layout/equation2"/>
    <dgm:cxn modelId="{2156AF39-359A-4EAD-975F-059E5EE19FBB}" srcId="{1BD3EA17-3420-4D57-A5A7-42DD89E8B71F}" destId="{5FC638D4-B6CA-42D2-8CD6-82D3F4B1D444}" srcOrd="2" destOrd="0" parTransId="{36D1ADE4-98A9-49F0-82CA-852FF61210A0}" sibTransId="{E3644701-DD4B-4121-9175-8B3B6D1EFF66}"/>
    <dgm:cxn modelId="{AD518E56-7312-4A46-88E2-EC195C0C9850}" type="presOf" srcId="{13CF9604-40AA-4467-BB0D-D7ED75DF6497}" destId="{02B5FE66-2273-40F3-91D5-6FF863FF2BBA}" srcOrd="0" destOrd="0" presId="urn:microsoft.com/office/officeart/2005/8/layout/equation2"/>
    <dgm:cxn modelId="{FD306D11-9D3D-4B0F-8B9E-157B2A944296}" type="presOf" srcId="{1BD3EA17-3420-4D57-A5A7-42DD89E8B71F}" destId="{D0FD7D04-F1E6-4F09-98BA-E4ADD5DB88EC}" srcOrd="0" destOrd="0" presId="urn:microsoft.com/office/officeart/2005/8/layout/equation2"/>
    <dgm:cxn modelId="{D36A3CB0-1354-4237-9CF1-B1DEC63CBAD3}" type="presOf" srcId="{F4FCEA54-4F34-4CF1-981F-F5FC8229F687}" destId="{E3FFB623-1EC4-4A0C-BA30-F08549CA794B}" srcOrd="0" destOrd="0" presId="urn:microsoft.com/office/officeart/2005/8/layout/equation2"/>
    <dgm:cxn modelId="{0AC9974D-1E86-4565-AA56-E474DDE042E0}" type="presOf" srcId="{147EC69B-533E-49DD-BCC4-7940D60F6000}" destId="{56780E32-D297-4794-8B84-1673F2B9B7E0}" srcOrd="0" destOrd="0" presId="urn:microsoft.com/office/officeart/2005/8/layout/equation2"/>
    <dgm:cxn modelId="{2320029B-3F30-442D-8A1A-66F1650F56FE}" type="presOf" srcId="{E3644701-DD4B-4121-9175-8B3B6D1EFF66}" destId="{2E4E5590-12E8-43A4-B62E-572063E33268}" srcOrd="1" destOrd="0" presId="urn:microsoft.com/office/officeart/2005/8/layout/equation2"/>
    <dgm:cxn modelId="{FD72E491-7D81-4AE3-BFE4-82A3341D3E7F}" type="presParOf" srcId="{D0FD7D04-F1E6-4F09-98BA-E4ADD5DB88EC}" destId="{98575C75-8E00-4B8A-B65D-D8C4379DDE61}" srcOrd="0" destOrd="0" presId="urn:microsoft.com/office/officeart/2005/8/layout/equation2"/>
    <dgm:cxn modelId="{8F4D8057-E0DA-4C06-87A3-8B837C40A674}" type="presParOf" srcId="{98575C75-8E00-4B8A-B65D-D8C4379DDE61}" destId="{80886357-998D-4570-B2B6-2DAC4FC497E5}" srcOrd="0" destOrd="0" presId="urn:microsoft.com/office/officeart/2005/8/layout/equation2"/>
    <dgm:cxn modelId="{28816E88-AF03-4543-8C5C-73B0DA1CEBCB}" type="presParOf" srcId="{98575C75-8E00-4B8A-B65D-D8C4379DDE61}" destId="{9A1E35BB-A30D-47FD-802A-155B72CE5ABB}" srcOrd="1" destOrd="0" presId="urn:microsoft.com/office/officeart/2005/8/layout/equation2"/>
    <dgm:cxn modelId="{A086F3B6-0631-4C9D-9AB4-EEB121CA5E92}" type="presParOf" srcId="{98575C75-8E00-4B8A-B65D-D8C4379DDE61}" destId="{56780E32-D297-4794-8B84-1673F2B9B7E0}" srcOrd="2" destOrd="0" presId="urn:microsoft.com/office/officeart/2005/8/layout/equation2"/>
    <dgm:cxn modelId="{704946A9-C8C3-42A1-91D6-10B1D655D0B9}" type="presParOf" srcId="{98575C75-8E00-4B8A-B65D-D8C4379DDE61}" destId="{31BA112E-D660-4457-9902-5EB6A2CC5FAA}" srcOrd="3" destOrd="0" presId="urn:microsoft.com/office/officeart/2005/8/layout/equation2"/>
    <dgm:cxn modelId="{A43FE623-EBD0-42CE-9AF3-58D1A656D28A}" type="presParOf" srcId="{98575C75-8E00-4B8A-B65D-D8C4379DDE61}" destId="{E3FFB623-1EC4-4A0C-BA30-F08549CA794B}" srcOrd="4" destOrd="0" presId="urn:microsoft.com/office/officeart/2005/8/layout/equation2"/>
    <dgm:cxn modelId="{F28F464E-8EDB-4C60-A008-15A1551279AD}" type="presParOf" srcId="{98575C75-8E00-4B8A-B65D-D8C4379DDE61}" destId="{2E998D7F-AEC5-4CBA-8CC9-56858E407B5B}" srcOrd="5" destOrd="0" presId="urn:microsoft.com/office/officeart/2005/8/layout/equation2"/>
    <dgm:cxn modelId="{E9D97CB5-2D8D-46C9-A92D-38475749D5DA}" type="presParOf" srcId="{98575C75-8E00-4B8A-B65D-D8C4379DDE61}" destId="{02B5FE66-2273-40F3-91D5-6FF863FF2BBA}" srcOrd="6" destOrd="0" presId="urn:microsoft.com/office/officeart/2005/8/layout/equation2"/>
    <dgm:cxn modelId="{247481A7-DA7A-4DB3-90A2-870A146D5A9E}" type="presParOf" srcId="{98575C75-8E00-4B8A-B65D-D8C4379DDE61}" destId="{6DBA4F21-80D0-4F60-8B0B-390C12DAF86B}" srcOrd="7" destOrd="0" presId="urn:microsoft.com/office/officeart/2005/8/layout/equation2"/>
    <dgm:cxn modelId="{47BBE4DD-EB4C-4ED3-8951-095435001B7F}" type="presParOf" srcId="{98575C75-8E00-4B8A-B65D-D8C4379DDE61}" destId="{4037112F-5FCD-4209-AE1B-04DDD8F26723}" srcOrd="8" destOrd="0" presId="urn:microsoft.com/office/officeart/2005/8/layout/equation2"/>
    <dgm:cxn modelId="{6253E0B9-0533-4F38-9E74-BA9A08293110}" type="presParOf" srcId="{D0FD7D04-F1E6-4F09-98BA-E4ADD5DB88EC}" destId="{6418F3F5-6AC2-49D9-8EF6-D0376A9F02E1}" srcOrd="1" destOrd="0" presId="urn:microsoft.com/office/officeart/2005/8/layout/equation2"/>
    <dgm:cxn modelId="{35516492-CEE7-4887-B974-799AE9B51E0A}" type="presParOf" srcId="{6418F3F5-6AC2-49D9-8EF6-D0376A9F02E1}" destId="{2E4E5590-12E8-43A4-B62E-572063E33268}" srcOrd="0" destOrd="0" presId="urn:microsoft.com/office/officeart/2005/8/layout/equation2"/>
    <dgm:cxn modelId="{BFBFA4AC-C15B-4E83-9475-8ABAFCA00333}" type="presParOf" srcId="{D0FD7D04-F1E6-4F09-98BA-E4ADD5DB88EC}" destId="{226BD491-A84F-4717-8117-009CA5F72967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50957-0E11-41C1-AAFB-6056D0027E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C32E4-BA4E-43DB-AB49-0F57889AE82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Заведующий ДОУ</a:t>
          </a:r>
          <a:endParaRPr lang="ru-RU" b="1" dirty="0">
            <a:solidFill>
              <a:schemeClr val="tx1"/>
            </a:solidFill>
          </a:endParaRPr>
        </a:p>
      </dgm:t>
    </dgm:pt>
    <dgm:pt modelId="{14995F3F-CF16-4F98-85AB-0F0B7CA195A8}" type="parTrans" cxnId="{D31AF79A-0423-4D8A-A321-E728371E5AC4}">
      <dgm:prSet/>
      <dgm:spPr/>
      <dgm:t>
        <a:bodyPr/>
        <a:lstStyle/>
        <a:p>
          <a:endParaRPr lang="ru-RU"/>
        </a:p>
      </dgm:t>
    </dgm:pt>
    <dgm:pt modelId="{91A97A87-208A-4C48-8341-C9003F813168}" type="sibTrans" cxnId="{D31AF79A-0423-4D8A-A321-E728371E5AC4}">
      <dgm:prSet/>
      <dgm:spPr/>
      <dgm:t>
        <a:bodyPr/>
        <a:lstStyle/>
        <a:p>
          <a:endParaRPr lang="ru-RU"/>
        </a:p>
      </dgm:t>
    </dgm:pt>
    <dgm:pt modelId="{71CA011D-A15B-4ED3-B4D6-E3E8407D788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Дефектолог</a:t>
          </a:r>
          <a:endParaRPr lang="ru-RU" b="1" dirty="0">
            <a:solidFill>
              <a:schemeClr val="tx1"/>
            </a:solidFill>
          </a:endParaRPr>
        </a:p>
      </dgm:t>
    </dgm:pt>
    <dgm:pt modelId="{0CF01536-6776-45E2-A5DE-901F74BB48BD}" type="parTrans" cxnId="{8D589B4D-D3DB-4171-AB76-C402D199D00B}">
      <dgm:prSet/>
      <dgm:spPr/>
      <dgm:t>
        <a:bodyPr/>
        <a:lstStyle/>
        <a:p>
          <a:endParaRPr lang="ru-RU"/>
        </a:p>
      </dgm:t>
    </dgm:pt>
    <dgm:pt modelId="{28C1F40B-4391-4D28-BEC2-DA62A5BDC584}" type="sibTrans" cxnId="{8D589B4D-D3DB-4171-AB76-C402D199D00B}">
      <dgm:prSet/>
      <dgm:spPr/>
      <dgm:t>
        <a:bodyPr/>
        <a:lstStyle/>
        <a:p>
          <a:endParaRPr lang="ru-RU"/>
        </a:p>
      </dgm:t>
    </dgm:pt>
    <dgm:pt modelId="{8CE1B9B3-A306-4283-A384-60384087509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Старший воспитатель</a:t>
          </a:r>
          <a:endParaRPr lang="ru-RU" b="1" dirty="0">
            <a:solidFill>
              <a:schemeClr val="tx1"/>
            </a:solidFill>
          </a:endParaRPr>
        </a:p>
      </dgm:t>
    </dgm:pt>
    <dgm:pt modelId="{113D03E9-054F-4410-B01F-92664A840C6B}" type="parTrans" cxnId="{E035EE4C-061F-4E83-911E-88A47DB99B4E}">
      <dgm:prSet/>
      <dgm:spPr/>
      <dgm:t>
        <a:bodyPr/>
        <a:lstStyle/>
        <a:p>
          <a:endParaRPr lang="ru-RU"/>
        </a:p>
      </dgm:t>
    </dgm:pt>
    <dgm:pt modelId="{EB59BEDA-DDA6-4989-846D-9776B5A86FCB}" type="sibTrans" cxnId="{E035EE4C-061F-4E83-911E-88A47DB99B4E}">
      <dgm:prSet/>
      <dgm:spPr/>
      <dgm:t>
        <a:bodyPr/>
        <a:lstStyle/>
        <a:p>
          <a:endParaRPr lang="ru-RU"/>
        </a:p>
      </dgm:t>
    </dgm:pt>
    <dgm:pt modelId="{1A5E1D9C-4A34-48F8-84E6-632142FF28F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Мед. сестра</a:t>
          </a:r>
          <a:endParaRPr lang="ru-RU" b="1" dirty="0">
            <a:solidFill>
              <a:schemeClr val="tx1"/>
            </a:solidFill>
          </a:endParaRPr>
        </a:p>
      </dgm:t>
    </dgm:pt>
    <dgm:pt modelId="{FB2065CC-33D0-4194-9D06-AC1393CB2E29}" type="parTrans" cxnId="{14EC9FD1-C419-4ACF-96CA-A318769FF0B6}">
      <dgm:prSet/>
      <dgm:spPr/>
      <dgm:t>
        <a:bodyPr/>
        <a:lstStyle/>
        <a:p>
          <a:endParaRPr lang="ru-RU"/>
        </a:p>
      </dgm:t>
    </dgm:pt>
    <dgm:pt modelId="{DA34F067-A75D-47A8-8BA3-B3752C429503}" type="sibTrans" cxnId="{14EC9FD1-C419-4ACF-96CA-A318769FF0B6}">
      <dgm:prSet/>
      <dgm:spPr/>
      <dgm:t>
        <a:bodyPr/>
        <a:lstStyle/>
        <a:p>
          <a:endParaRPr lang="ru-RU"/>
        </a:p>
      </dgm:t>
    </dgm:pt>
    <dgm:pt modelId="{43F93D8C-AF6E-462F-BE0A-A87739DDC33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Логопед</a:t>
          </a:r>
          <a:endParaRPr lang="ru-RU" b="1" dirty="0">
            <a:solidFill>
              <a:schemeClr val="tx1"/>
            </a:solidFill>
          </a:endParaRPr>
        </a:p>
      </dgm:t>
    </dgm:pt>
    <dgm:pt modelId="{DAF578E1-3458-41D4-AB55-D14ABF37F79A}" type="parTrans" cxnId="{E276CA73-03C9-421C-BFA1-D9BE4DE64384}">
      <dgm:prSet/>
      <dgm:spPr/>
      <dgm:t>
        <a:bodyPr/>
        <a:lstStyle/>
        <a:p>
          <a:endParaRPr lang="ru-RU"/>
        </a:p>
      </dgm:t>
    </dgm:pt>
    <dgm:pt modelId="{1B2C9E7B-5CA5-43FD-A45C-39BE26D34107}" type="sibTrans" cxnId="{E276CA73-03C9-421C-BFA1-D9BE4DE64384}">
      <dgm:prSet/>
      <dgm:spPr/>
      <dgm:t>
        <a:bodyPr/>
        <a:lstStyle/>
        <a:p>
          <a:endParaRPr lang="ru-RU"/>
        </a:p>
      </dgm:t>
    </dgm:pt>
    <dgm:pt modelId="{BCB37CCB-8AD0-4F89-8840-09010F8831FB}" type="pres">
      <dgm:prSet presAssocID="{65F50957-0E11-41C1-AAFB-6056D0027E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06B1E-3E27-4A50-A457-EEF44B5AF0B4}" type="pres">
      <dgm:prSet presAssocID="{BFFC32E4-BA4E-43DB-AB49-0F57889AE825}" presName="node" presStyleLbl="node1" presStyleIdx="0" presStyleCnt="5" custScaleX="160334" custRadScaleRad="103871" custRadScaleInc="-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21A3E-722D-457C-B9D0-E3DE61F844A1}" type="pres">
      <dgm:prSet presAssocID="{91A97A87-208A-4C48-8341-C9003F81316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0322EAE-0736-441E-88E1-686E69C475B8}" type="pres">
      <dgm:prSet presAssocID="{91A97A87-208A-4C48-8341-C9003F81316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938551D-2ACD-4954-BD87-DB2544F03657}" type="pres">
      <dgm:prSet presAssocID="{71CA011D-A15B-4ED3-B4D6-E3E8407D7881}" presName="node" presStyleLbl="node1" presStyleIdx="1" presStyleCnt="5" custScaleX="145489" custRadScaleRad="119362" custRadScaleInc="4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A3E9D-2864-4C1D-BD57-C60AA0FA6FCE}" type="pres">
      <dgm:prSet presAssocID="{28C1F40B-4391-4D28-BEC2-DA62A5BDC58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CFFD283-934E-4BC0-AAF6-D38B1CFC5457}" type="pres">
      <dgm:prSet presAssocID="{28C1F40B-4391-4D28-BEC2-DA62A5BDC58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0695374-6816-4B2E-9315-E9A39019E57F}" type="pres">
      <dgm:prSet presAssocID="{8CE1B9B3-A306-4283-A384-603840875097}" presName="node" presStyleLbl="node1" presStyleIdx="2" presStyleCnt="5" custScaleX="153036" custRadScaleRad="114300" custRadScaleInc="-31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BDD8F-DC54-46D6-8E21-3B3266C642CB}" type="pres">
      <dgm:prSet presAssocID="{EB59BEDA-DDA6-4989-846D-9776B5A86FC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59BB588-DA51-4D0B-9014-08636859A558}" type="pres">
      <dgm:prSet presAssocID="{EB59BEDA-DDA6-4989-846D-9776B5A86FC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00C7F1C-281E-4338-A931-7E86CC1E7761}" type="pres">
      <dgm:prSet presAssocID="{1A5E1D9C-4A34-48F8-84E6-632142FF28F1}" presName="node" presStyleLbl="node1" presStyleIdx="3" presStyleCnt="5" custScaleX="165018" custRadScaleRad="109355" custRadScaleInc="17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3A5D2-C8A4-430B-96F7-DA36BF91AB13}" type="pres">
      <dgm:prSet presAssocID="{DA34F067-A75D-47A8-8BA3-B3752C42950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04C6664-86A4-413B-941F-F1F855DC80EB}" type="pres">
      <dgm:prSet presAssocID="{DA34F067-A75D-47A8-8BA3-B3752C42950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67DA75D-7E4F-4A66-ACAD-1D68C7BAEE3C}" type="pres">
      <dgm:prSet presAssocID="{43F93D8C-AF6E-462F-BE0A-A87739DDC331}" presName="node" presStyleLbl="node1" presStyleIdx="4" presStyleCnt="5" custScaleX="153252" custRadScaleRad="115335" custRadScaleInc="-8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C98C7-4D0B-4B41-B3A3-24C90447E427}" type="pres">
      <dgm:prSet presAssocID="{1B2C9E7B-5CA5-43FD-A45C-39BE26D3410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9E6435C8-04D2-4C1E-A44C-4B628EA5F8F5}" type="pres">
      <dgm:prSet presAssocID="{1B2C9E7B-5CA5-43FD-A45C-39BE26D3410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B1DBDA4-B202-45D6-9912-6D97F09BAD0A}" type="presOf" srcId="{8CE1B9B3-A306-4283-A384-603840875097}" destId="{50695374-6816-4B2E-9315-E9A39019E57F}" srcOrd="0" destOrd="0" presId="urn:microsoft.com/office/officeart/2005/8/layout/cycle2"/>
    <dgm:cxn modelId="{E276CA73-03C9-421C-BFA1-D9BE4DE64384}" srcId="{65F50957-0E11-41C1-AAFB-6056D0027E39}" destId="{43F93D8C-AF6E-462F-BE0A-A87739DDC331}" srcOrd="4" destOrd="0" parTransId="{DAF578E1-3458-41D4-AB55-D14ABF37F79A}" sibTransId="{1B2C9E7B-5CA5-43FD-A45C-39BE26D34107}"/>
    <dgm:cxn modelId="{2617D749-B343-4566-B4EA-93AFB97DD19A}" type="presOf" srcId="{DA34F067-A75D-47A8-8BA3-B3752C429503}" destId="{104C6664-86A4-413B-941F-F1F855DC80EB}" srcOrd="1" destOrd="0" presId="urn:microsoft.com/office/officeart/2005/8/layout/cycle2"/>
    <dgm:cxn modelId="{C720702F-EB65-4F8A-848E-148A56E869AA}" type="presOf" srcId="{28C1F40B-4391-4D28-BEC2-DA62A5BDC584}" destId="{CCFFD283-934E-4BC0-AAF6-D38B1CFC5457}" srcOrd="1" destOrd="0" presId="urn:microsoft.com/office/officeart/2005/8/layout/cycle2"/>
    <dgm:cxn modelId="{2957DC0E-07BC-4847-A53E-06DCB23ED624}" type="presOf" srcId="{BFFC32E4-BA4E-43DB-AB49-0F57889AE825}" destId="{9C806B1E-3E27-4A50-A457-EEF44B5AF0B4}" srcOrd="0" destOrd="0" presId="urn:microsoft.com/office/officeart/2005/8/layout/cycle2"/>
    <dgm:cxn modelId="{50F6FC69-E976-42BF-AF6D-21AECA603EF2}" type="presOf" srcId="{71CA011D-A15B-4ED3-B4D6-E3E8407D7881}" destId="{1938551D-2ACD-4954-BD87-DB2544F03657}" srcOrd="0" destOrd="0" presId="urn:microsoft.com/office/officeart/2005/8/layout/cycle2"/>
    <dgm:cxn modelId="{14EC9FD1-C419-4ACF-96CA-A318769FF0B6}" srcId="{65F50957-0E11-41C1-AAFB-6056D0027E39}" destId="{1A5E1D9C-4A34-48F8-84E6-632142FF28F1}" srcOrd="3" destOrd="0" parTransId="{FB2065CC-33D0-4194-9D06-AC1393CB2E29}" sibTransId="{DA34F067-A75D-47A8-8BA3-B3752C429503}"/>
    <dgm:cxn modelId="{88A742C6-24B2-4D7C-9CCA-44802DB73911}" type="presOf" srcId="{DA34F067-A75D-47A8-8BA3-B3752C429503}" destId="{B823A5D2-C8A4-430B-96F7-DA36BF91AB13}" srcOrd="0" destOrd="0" presId="urn:microsoft.com/office/officeart/2005/8/layout/cycle2"/>
    <dgm:cxn modelId="{CDF81894-8EFE-404D-85E9-9B8897E1364C}" type="presOf" srcId="{1B2C9E7B-5CA5-43FD-A45C-39BE26D34107}" destId="{9E6435C8-04D2-4C1E-A44C-4B628EA5F8F5}" srcOrd="1" destOrd="0" presId="urn:microsoft.com/office/officeart/2005/8/layout/cycle2"/>
    <dgm:cxn modelId="{8D589B4D-D3DB-4171-AB76-C402D199D00B}" srcId="{65F50957-0E11-41C1-AAFB-6056D0027E39}" destId="{71CA011D-A15B-4ED3-B4D6-E3E8407D7881}" srcOrd="1" destOrd="0" parTransId="{0CF01536-6776-45E2-A5DE-901F74BB48BD}" sibTransId="{28C1F40B-4391-4D28-BEC2-DA62A5BDC584}"/>
    <dgm:cxn modelId="{D24AB75D-5E90-412A-9AD4-E30600DC73E9}" type="presOf" srcId="{43F93D8C-AF6E-462F-BE0A-A87739DDC331}" destId="{867DA75D-7E4F-4A66-ACAD-1D68C7BAEE3C}" srcOrd="0" destOrd="0" presId="urn:microsoft.com/office/officeart/2005/8/layout/cycle2"/>
    <dgm:cxn modelId="{5F44F30E-AE2C-4DAA-93B4-B6013A60B8ED}" type="presOf" srcId="{1A5E1D9C-4A34-48F8-84E6-632142FF28F1}" destId="{500C7F1C-281E-4338-A931-7E86CC1E7761}" srcOrd="0" destOrd="0" presId="urn:microsoft.com/office/officeart/2005/8/layout/cycle2"/>
    <dgm:cxn modelId="{5B60A63A-189F-4E49-AC5A-3958517A0E0C}" type="presOf" srcId="{91A97A87-208A-4C48-8341-C9003F813168}" destId="{4DB21A3E-722D-457C-B9D0-E3DE61F844A1}" srcOrd="0" destOrd="0" presId="urn:microsoft.com/office/officeart/2005/8/layout/cycle2"/>
    <dgm:cxn modelId="{E035EE4C-061F-4E83-911E-88A47DB99B4E}" srcId="{65F50957-0E11-41C1-AAFB-6056D0027E39}" destId="{8CE1B9B3-A306-4283-A384-603840875097}" srcOrd="2" destOrd="0" parTransId="{113D03E9-054F-4410-B01F-92664A840C6B}" sibTransId="{EB59BEDA-DDA6-4989-846D-9776B5A86FCB}"/>
    <dgm:cxn modelId="{99879560-0710-49C5-8DB0-047027F276EE}" type="presOf" srcId="{65F50957-0E11-41C1-AAFB-6056D0027E39}" destId="{BCB37CCB-8AD0-4F89-8840-09010F8831FB}" srcOrd="0" destOrd="0" presId="urn:microsoft.com/office/officeart/2005/8/layout/cycle2"/>
    <dgm:cxn modelId="{A80C9F55-FAE2-44D8-84E5-ED8FE8F07A44}" type="presOf" srcId="{1B2C9E7B-5CA5-43FD-A45C-39BE26D34107}" destId="{21CC98C7-4D0B-4B41-B3A3-24C90447E427}" srcOrd="0" destOrd="0" presId="urn:microsoft.com/office/officeart/2005/8/layout/cycle2"/>
    <dgm:cxn modelId="{DAFD2688-475C-4295-B115-A1CABC3A409D}" type="presOf" srcId="{91A97A87-208A-4C48-8341-C9003F813168}" destId="{70322EAE-0736-441E-88E1-686E69C475B8}" srcOrd="1" destOrd="0" presId="urn:microsoft.com/office/officeart/2005/8/layout/cycle2"/>
    <dgm:cxn modelId="{D31AF79A-0423-4D8A-A321-E728371E5AC4}" srcId="{65F50957-0E11-41C1-AAFB-6056D0027E39}" destId="{BFFC32E4-BA4E-43DB-AB49-0F57889AE825}" srcOrd="0" destOrd="0" parTransId="{14995F3F-CF16-4F98-85AB-0F0B7CA195A8}" sibTransId="{91A97A87-208A-4C48-8341-C9003F813168}"/>
    <dgm:cxn modelId="{63B47E13-DF28-4DB1-9BE3-8B17700CA193}" type="presOf" srcId="{EB59BEDA-DDA6-4989-846D-9776B5A86FCB}" destId="{B98BDD8F-DC54-46D6-8E21-3B3266C642CB}" srcOrd="0" destOrd="0" presId="urn:microsoft.com/office/officeart/2005/8/layout/cycle2"/>
    <dgm:cxn modelId="{DCDC0651-384E-4214-9B19-DF75A3A60633}" type="presOf" srcId="{28C1F40B-4391-4D28-BEC2-DA62A5BDC584}" destId="{56FA3E9D-2864-4C1D-BD57-C60AA0FA6FCE}" srcOrd="0" destOrd="0" presId="urn:microsoft.com/office/officeart/2005/8/layout/cycle2"/>
    <dgm:cxn modelId="{2EBD22C2-0D6F-4D9C-82B5-70124774EAC3}" type="presOf" srcId="{EB59BEDA-DDA6-4989-846D-9776B5A86FCB}" destId="{759BB588-DA51-4D0B-9014-08636859A558}" srcOrd="1" destOrd="0" presId="urn:microsoft.com/office/officeart/2005/8/layout/cycle2"/>
    <dgm:cxn modelId="{E01E7F2D-7B3F-4E5F-BE9B-F378843CB010}" type="presParOf" srcId="{BCB37CCB-8AD0-4F89-8840-09010F8831FB}" destId="{9C806B1E-3E27-4A50-A457-EEF44B5AF0B4}" srcOrd="0" destOrd="0" presId="urn:microsoft.com/office/officeart/2005/8/layout/cycle2"/>
    <dgm:cxn modelId="{A2C5B8D4-9C7A-4550-B938-1FA94D013843}" type="presParOf" srcId="{BCB37CCB-8AD0-4F89-8840-09010F8831FB}" destId="{4DB21A3E-722D-457C-B9D0-E3DE61F844A1}" srcOrd="1" destOrd="0" presId="urn:microsoft.com/office/officeart/2005/8/layout/cycle2"/>
    <dgm:cxn modelId="{1D2ABA68-C274-451A-A15C-ACBC90032DF5}" type="presParOf" srcId="{4DB21A3E-722D-457C-B9D0-E3DE61F844A1}" destId="{70322EAE-0736-441E-88E1-686E69C475B8}" srcOrd="0" destOrd="0" presId="urn:microsoft.com/office/officeart/2005/8/layout/cycle2"/>
    <dgm:cxn modelId="{697DBCD1-CC94-4F53-9E1E-50101918F5B1}" type="presParOf" srcId="{BCB37CCB-8AD0-4F89-8840-09010F8831FB}" destId="{1938551D-2ACD-4954-BD87-DB2544F03657}" srcOrd="2" destOrd="0" presId="urn:microsoft.com/office/officeart/2005/8/layout/cycle2"/>
    <dgm:cxn modelId="{DD505102-6EAF-42B6-993B-B8BF3D24595A}" type="presParOf" srcId="{BCB37CCB-8AD0-4F89-8840-09010F8831FB}" destId="{56FA3E9D-2864-4C1D-BD57-C60AA0FA6FCE}" srcOrd="3" destOrd="0" presId="urn:microsoft.com/office/officeart/2005/8/layout/cycle2"/>
    <dgm:cxn modelId="{AC5E3BA7-AAEA-4EEA-853C-A1F4B9211A45}" type="presParOf" srcId="{56FA3E9D-2864-4C1D-BD57-C60AA0FA6FCE}" destId="{CCFFD283-934E-4BC0-AAF6-D38B1CFC5457}" srcOrd="0" destOrd="0" presId="urn:microsoft.com/office/officeart/2005/8/layout/cycle2"/>
    <dgm:cxn modelId="{9CA0043E-F7AC-479E-B55D-EC3C8CF9BDC0}" type="presParOf" srcId="{BCB37CCB-8AD0-4F89-8840-09010F8831FB}" destId="{50695374-6816-4B2E-9315-E9A39019E57F}" srcOrd="4" destOrd="0" presId="urn:microsoft.com/office/officeart/2005/8/layout/cycle2"/>
    <dgm:cxn modelId="{3AC8367D-3A07-4457-8A3C-6DFE1873BE23}" type="presParOf" srcId="{BCB37CCB-8AD0-4F89-8840-09010F8831FB}" destId="{B98BDD8F-DC54-46D6-8E21-3B3266C642CB}" srcOrd="5" destOrd="0" presId="urn:microsoft.com/office/officeart/2005/8/layout/cycle2"/>
    <dgm:cxn modelId="{155C63B6-4427-43C3-8ADE-B197B4744633}" type="presParOf" srcId="{B98BDD8F-DC54-46D6-8E21-3B3266C642CB}" destId="{759BB588-DA51-4D0B-9014-08636859A558}" srcOrd="0" destOrd="0" presId="urn:microsoft.com/office/officeart/2005/8/layout/cycle2"/>
    <dgm:cxn modelId="{54C0EE26-4B40-4EF4-8213-C7ED57D7D15A}" type="presParOf" srcId="{BCB37CCB-8AD0-4F89-8840-09010F8831FB}" destId="{500C7F1C-281E-4338-A931-7E86CC1E7761}" srcOrd="6" destOrd="0" presId="urn:microsoft.com/office/officeart/2005/8/layout/cycle2"/>
    <dgm:cxn modelId="{450C1C49-5026-4DA3-BD92-FFC54EF0A936}" type="presParOf" srcId="{BCB37CCB-8AD0-4F89-8840-09010F8831FB}" destId="{B823A5D2-C8A4-430B-96F7-DA36BF91AB13}" srcOrd="7" destOrd="0" presId="urn:microsoft.com/office/officeart/2005/8/layout/cycle2"/>
    <dgm:cxn modelId="{74E9FFF4-BB9A-4CF5-A87D-8B2B3E307E83}" type="presParOf" srcId="{B823A5D2-C8A4-430B-96F7-DA36BF91AB13}" destId="{104C6664-86A4-413B-941F-F1F855DC80EB}" srcOrd="0" destOrd="0" presId="urn:microsoft.com/office/officeart/2005/8/layout/cycle2"/>
    <dgm:cxn modelId="{92705FAE-3FE9-4C1F-BA42-504D7839336B}" type="presParOf" srcId="{BCB37CCB-8AD0-4F89-8840-09010F8831FB}" destId="{867DA75D-7E4F-4A66-ACAD-1D68C7BAEE3C}" srcOrd="8" destOrd="0" presId="urn:microsoft.com/office/officeart/2005/8/layout/cycle2"/>
    <dgm:cxn modelId="{C3955FC9-4AEF-4590-8C1D-441034DCD778}" type="presParOf" srcId="{BCB37CCB-8AD0-4F89-8840-09010F8831FB}" destId="{21CC98C7-4D0B-4B41-B3A3-24C90447E427}" srcOrd="9" destOrd="0" presId="urn:microsoft.com/office/officeart/2005/8/layout/cycle2"/>
    <dgm:cxn modelId="{075AE339-57ED-4A35-9202-1722415B4927}" type="presParOf" srcId="{21CC98C7-4D0B-4B41-B3A3-24C90447E427}" destId="{9E6435C8-04D2-4C1E-A44C-4B628EA5F8F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86357-998D-4570-B2B6-2DAC4FC497E5}">
      <dsp:nvSpPr>
        <dsp:cNvPr id="0" name=""/>
        <dsp:cNvSpPr/>
      </dsp:nvSpPr>
      <dsp:spPr>
        <a:xfrm>
          <a:off x="2579765" y="2278"/>
          <a:ext cx="1523072" cy="849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Логопед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579765" y="2278"/>
        <a:ext cx="1523072" cy="849952"/>
      </dsp:txXfrm>
    </dsp:sp>
    <dsp:sp modelId="{56780E32-D297-4794-8B84-1673F2B9B7E0}">
      <dsp:nvSpPr>
        <dsp:cNvPr id="0" name=""/>
        <dsp:cNvSpPr/>
      </dsp:nvSpPr>
      <dsp:spPr>
        <a:xfrm>
          <a:off x="3094815" y="921247"/>
          <a:ext cx="492972" cy="49297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094815" y="921247"/>
        <a:ext cx="492972" cy="492972"/>
      </dsp:txXfrm>
    </dsp:sp>
    <dsp:sp modelId="{E3FFB623-1EC4-4A0C-BA30-F08549CA794B}">
      <dsp:nvSpPr>
        <dsp:cNvPr id="0" name=""/>
        <dsp:cNvSpPr/>
      </dsp:nvSpPr>
      <dsp:spPr>
        <a:xfrm>
          <a:off x="2576607" y="1494442"/>
          <a:ext cx="1648840" cy="849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Дефектолог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576607" y="1494442"/>
        <a:ext cx="1648840" cy="849952"/>
      </dsp:txXfrm>
    </dsp:sp>
    <dsp:sp modelId="{02B5FE66-2273-40F3-91D5-6FF863FF2BBA}">
      <dsp:nvSpPr>
        <dsp:cNvPr id="0" name=""/>
        <dsp:cNvSpPr/>
      </dsp:nvSpPr>
      <dsp:spPr>
        <a:xfrm>
          <a:off x="3110787" y="916163"/>
          <a:ext cx="492972" cy="49297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110787" y="916163"/>
        <a:ext cx="492972" cy="492972"/>
      </dsp:txXfrm>
    </dsp:sp>
    <dsp:sp modelId="{4037112F-5FCD-4209-AE1B-04DDD8F26723}">
      <dsp:nvSpPr>
        <dsp:cNvPr id="0" name=""/>
        <dsp:cNvSpPr/>
      </dsp:nvSpPr>
      <dsp:spPr>
        <a:xfrm>
          <a:off x="1126694" y="763538"/>
          <a:ext cx="1765683" cy="849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Воспитатель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126694" y="763538"/>
        <a:ext cx="1765683" cy="849952"/>
      </dsp:txXfrm>
    </dsp:sp>
    <dsp:sp modelId="{6418F3F5-6AC2-49D9-8EF6-D0376A9F02E1}">
      <dsp:nvSpPr>
        <dsp:cNvPr id="0" name=""/>
        <dsp:cNvSpPr/>
      </dsp:nvSpPr>
      <dsp:spPr>
        <a:xfrm rot="20945357">
          <a:off x="4348803" y="976522"/>
          <a:ext cx="271629" cy="316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0945357">
        <a:off x="4348803" y="976522"/>
        <a:ext cx="271629" cy="316182"/>
      </dsp:txXfrm>
    </dsp:sp>
    <dsp:sp modelId="{226BD491-A84F-4717-8117-009CA5F72967}">
      <dsp:nvSpPr>
        <dsp:cNvPr id="0" name=""/>
        <dsp:cNvSpPr/>
      </dsp:nvSpPr>
      <dsp:spPr>
        <a:xfrm>
          <a:off x="4713328" y="76734"/>
          <a:ext cx="1699905" cy="169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Родители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713328" y="76734"/>
        <a:ext cx="1699905" cy="16999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06B1E-3E27-4A50-A457-EEF44B5AF0B4}">
      <dsp:nvSpPr>
        <dsp:cNvPr id="0" name=""/>
        <dsp:cNvSpPr/>
      </dsp:nvSpPr>
      <dsp:spPr>
        <a:xfrm>
          <a:off x="3139419" y="0"/>
          <a:ext cx="2705974" cy="168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Заведующий ДОУ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139419" y="0"/>
        <a:ext cx="2705974" cy="1687710"/>
      </dsp:txXfrm>
    </dsp:sp>
    <dsp:sp modelId="{4DB21A3E-722D-457C-B9D0-E3DE61F844A1}">
      <dsp:nvSpPr>
        <dsp:cNvPr id="0" name=""/>
        <dsp:cNvSpPr/>
      </dsp:nvSpPr>
      <dsp:spPr>
        <a:xfrm rot="1742800">
          <a:off x="5614749" y="1285946"/>
          <a:ext cx="372980" cy="569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742800">
        <a:off x="5614749" y="1285946"/>
        <a:ext cx="372980" cy="569602"/>
      </dsp:txXfrm>
    </dsp:sp>
    <dsp:sp modelId="{1938551D-2ACD-4954-BD87-DB2544F03657}">
      <dsp:nvSpPr>
        <dsp:cNvPr id="0" name=""/>
        <dsp:cNvSpPr/>
      </dsp:nvSpPr>
      <dsp:spPr>
        <a:xfrm>
          <a:off x="5845306" y="1433208"/>
          <a:ext cx="2455433" cy="168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Дефектолог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845306" y="1433208"/>
        <a:ext cx="2455433" cy="1687710"/>
      </dsp:txXfrm>
    </dsp:sp>
    <dsp:sp modelId="{56FA3E9D-2864-4C1D-BD57-C60AA0FA6FCE}">
      <dsp:nvSpPr>
        <dsp:cNvPr id="0" name=""/>
        <dsp:cNvSpPr/>
      </dsp:nvSpPr>
      <dsp:spPr>
        <a:xfrm rot="6317222">
          <a:off x="6550053" y="3174435"/>
          <a:ext cx="399704" cy="569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317222">
        <a:off x="6550053" y="3174435"/>
        <a:ext cx="399704" cy="569602"/>
      </dsp:txXfrm>
    </dsp:sp>
    <dsp:sp modelId="{50695374-6816-4B2E-9315-E9A39019E57F}">
      <dsp:nvSpPr>
        <dsp:cNvPr id="0" name=""/>
        <dsp:cNvSpPr/>
      </dsp:nvSpPr>
      <dsp:spPr>
        <a:xfrm>
          <a:off x="5129047" y="3820741"/>
          <a:ext cx="2582805" cy="168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Старший воспитатель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129047" y="3820741"/>
        <a:ext cx="2582805" cy="1687710"/>
      </dsp:txXfrm>
    </dsp:sp>
    <dsp:sp modelId="{B98BDD8F-DC54-46D6-8E21-3B3266C642CB}">
      <dsp:nvSpPr>
        <dsp:cNvPr id="0" name=""/>
        <dsp:cNvSpPr/>
      </dsp:nvSpPr>
      <dsp:spPr>
        <a:xfrm rot="10719563">
          <a:off x="4590895" y="4418153"/>
          <a:ext cx="380945" cy="569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719563">
        <a:off x="4590895" y="4418153"/>
        <a:ext cx="380945" cy="569602"/>
      </dsp:txXfrm>
    </dsp:sp>
    <dsp:sp modelId="{500C7F1C-281E-4338-A931-7E86CC1E7761}">
      <dsp:nvSpPr>
        <dsp:cNvPr id="0" name=""/>
        <dsp:cNvSpPr/>
      </dsp:nvSpPr>
      <dsp:spPr>
        <a:xfrm>
          <a:off x="1627315" y="3900323"/>
          <a:ext cx="2785026" cy="168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Мед. сестра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1627315" y="3900323"/>
        <a:ext cx="2785026" cy="1687710"/>
      </dsp:txXfrm>
    </dsp:sp>
    <dsp:sp modelId="{B823A5D2-C8A4-430B-96F7-DA36BF91AB13}">
      <dsp:nvSpPr>
        <dsp:cNvPr id="0" name=""/>
        <dsp:cNvSpPr/>
      </dsp:nvSpPr>
      <dsp:spPr>
        <a:xfrm rot="15068429">
          <a:off x="2408832" y="3275327"/>
          <a:ext cx="413080" cy="569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5068429">
        <a:off x="2408832" y="3275327"/>
        <a:ext cx="413080" cy="569602"/>
      </dsp:txXfrm>
    </dsp:sp>
    <dsp:sp modelId="{867DA75D-7E4F-4A66-ACAD-1D68C7BAEE3C}">
      <dsp:nvSpPr>
        <dsp:cNvPr id="0" name=""/>
        <dsp:cNvSpPr/>
      </dsp:nvSpPr>
      <dsp:spPr>
        <a:xfrm>
          <a:off x="911051" y="1512789"/>
          <a:ext cx="2586450" cy="168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Логопед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911051" y="1512789"/>
        <a:ext cx="2586450" cy="1687710"/>
      </dsp:txXfrm>
    </dsp:sp>
    <dsp:sp modelId="{21CC98C7-4D0B-4B41-B3A3-24C90447E427}">
      <dsp:nvSpPr>
        <dsp:cNvPr id="0" name=""/>
        <dsp:cNvSpPr/>
      </dsp:nvSpPr>
      <dsp:spPr>
        <a:xfrm rot="19591767">
          <a:off x="3188208" y="1326536"/>
          <a:ext cx="286725" cy="569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591767">
        <a:off x="3188208" y="1326536"/>
        <a:ext cx="286725" cy="56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F02F14-4371-40AA-ACC1-00E0DCF7D1C7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F15F8A-146A-4C03-85BE-D6F7DF9ACC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4;&#1077;&#1090;&#1086;&#1076;%20&#1086;&#1073;&#1077;&#1076;&#1080;&#1085;&#1077;&#1085;&#1080;&#1103;\chaykovskiy_petr_ilich_-_pa_de_de_shchelkunchik_(zaycev.net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ykovskiy_petr_ilich_-_pa_de_de_shchelkunchik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45496" cy="55446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Опыт работы с детьми с ОВЗ  в дошкольном образовательном учреждении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для детей с ЗРР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Календарно-тематический и перспективный планы работ по категориям</a:t>
            </a:r>
          </a:p>
          <a:p>
            <a:r>
              <a:rPr lang="ru-RU" dirty="0" smtClean="0"/>
              <a:t>Развитие фонетико-фонематических процессов</a:t>
            </a:r>
          </a:p>
          <a:p>
            <a:r>
              <a:rPr lang="ru-RU" dirty="0" smtClean="0"/>
              <a:t>Дикция. Интонационная выразительность речи</a:t>
            </a:r>
          </a:p>
          <a:p>
            <a:r>
              <a:rPr lang="ru-RU" dirty="0" smtClean="0"/>
              <a:t>Лексико-грамматический строй речи</a:t>
            </a:r>
          </a:p>
          <a:p>
            <a:r>
              <a:rPr lang="ru-RU" dirty="0" smtClean="0"/>
              <a:t>Связная речь</a:t>
            </a:r>
          </a:p>
          <a:p>
            <a:r>
              <a:rPr lang="ru-RU" dirty="0" smtClean="0"/>
              <a:t>Работа над звукопроизношением</a:t>
            </a:r>
          </a:p>
          <a:p>
            <a:r>
              <a:rPr lang="ru-RU" dirty="0" smtClean="0"/>
              <a:t>Развитие общей и мелкой моторики</a:t>
            </a:r>
          </a:p>
          <a:p>
            <a:r>
              <a:rPr lang="ru-RU" dirty="0" smtClean="0"/>
              <a:t>Обучение грамоте (с пяти лет)</a:t>
            </a:r>
          </a:p>
          <a:p>
            <a:pPr algn="ctr">
              <a:buNone/>
            </a:pPr>
            <a:r>
              <a:rPr lang="ru-RU" b="1" dirty="0" smtClean="0"/>
              <a:t>Система мониторинга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20194" y="794724"/>
            <a:ext cx="5214975" cy="391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929222" cy="492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85992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Индивидуальные консультации</a:t>
            </a:r>
          </a:p>
          <a:p>
            <a:r>
              <a:rPr lang="ru-RU" sz="3200" dirty="0" smtClean="0"/>
              <a:t>Индивидуальные мастер-классы</a:t>
            </a:r>
          </a:p>
          <a:p>
            <a:r>
              <a:rPr lang="ru-RU" sz="3200" dirty="0" smtClean="0"/>
              <a:t>Еженедельные домашние задания</a:t>
            </a:r>
          </a:p>
          <a:p>
            <a:r>
              <a:rPr lang="ru-RU" sz="3200" dirty="0" smtClean="0"/>
              <a:t>Задания на каникулы</a:t>
            </a:r>
          </a:p>
          <a:p>
            <a:r>
              <a:rPr lang="ru-RU" sz="3200" dirty="0" smtClean="0"/>
              <a:t>Брошюры и печатные консультации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359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 с педагогами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Семинары-практикумы</a:t>
            </a:r>
          </a:p>
          <a:p>
            <a:r>
              <a:rPr lang="ru-RU" dirty="0" smtClean="0"/>
              <a:t>Тетради и листы взаимодействия воспитателя  и специалистов</a:t>
            </a:r>
          </a:p>
          <a:p>
            <a:r>
              <a:rPr lang="ru-RU" dirty="0" smtClean="0"/>
              <a:t>Тетрадь взаимодействия логопеда и дефектолога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9194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СПАСИБО ЗА      					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ru-RU" sz="4000" b="1" dirty="0" smtClean="0"/>
              <a:t>5</a:t>
            </a:r>
            <a:r>
              <a:rPr lang="ru-RU" sz="4000" b="1" dirty="0" smtClean="0"/>
              <a:t> </a:t>
            </a:r>
            <a:r>
              <a:rPr lang="ru-RU" sz="4000" b="1" dirty="0" smtClean="0"/>
              <a:t>детей</a:t>
            </a:r>
            <a:r>
              <a:rPr lang="ru-RU" sz="4000" b="1" dirty="0" smtClean="0"/>
              <a:t> </a:t>
            </a:r>
            <a:r>
              <a:rPr lang="ru-RU" sz="4000" dirty="0" smtClean="0"/>
              <a:t>с диагнозом задержка психического развития</a:t>
            </a:r>
          </a:p>
          <a:p>
            <a:r>
              <a:rPr lang="ru-RU" sz="4000" b="1" dirty="0" smtClean="0"/>
              <a:t>2 ребенка </a:t>
            </a:r>
            <a:r>
              <a:rPr lang="ru-RU" sz="4000" dirty="0" smtClean="0"/>
              <a:t>с диагнозом задержка речевого развития ( 2-3 уровня речевого развития) со вторичным снижением высших психических функций</a:t>
            </a:r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Скрининг логопеда и дефектолога  </a:t>
            </a:r>
            <a:r>
              <a:rPr lang="ru-RU" b="1" dirty="0" smtClean="0"/>
              <a:t>2 раза в год </a:t>
            </a:r>
            <a:r>
              <a:rPr lang="ru-RU" dirty="0" smtClean="0"/>
              <a:t>(обследуются все дети детского сада )</a:t>
            </a:r>
          </a:p>
          <a:p>
            <a:r>
              <a:rPr lang="ru-RU" b="1" dirty="0" smtClean="0"/>
              <a:t>3 раза в год </a:t>
            </a:r>
            <a:r>
              <a:rPr lang="ru-RU" dirty="0" smtClean="0"/>
              <a:t>обследуются дети посещающие логопедический и дефектологический пункт </a:t>
            </a:r>
          </a:p>
          <a:p>
            <a:r>
              <a:rPr lang="ru-RU" b="1" dirty="0" smtClean="0"/>
              <a:t>Каждый квартал </a:t>
            </a:r>
            <a:r>
              <a:rPr lang="ru-RU" dirty="0" smtClean="0"/>
              <a:t>отслеживается динамика детей, имеющих интеллектуальное недоразвитие.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dirty="0" smtClean="0"/>
              <a:t>Методики диагностики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215238" cy="541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ru-RU" dirty="0" smtClean="0"/>
              <a:t>Индивидуальные консультации</a:t>
            </a:r>
          </a:p>
          <a:p>
            <a:r>
              <a:rPr lang="ru-RU" dirty="0" smtClean="0"/>
              <a:t>Парная диагностика (обследование в присутствии родителей)</a:t>
            </a:r>
          </a:p>
          <a:p>
            <a:r>
              <a:rPr lang="ru-RU" dirty="0" smtClean="0"/>
              <a:t>Совместные консультации 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3717032"/>
          <a:ext cx="88924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dirty="0" smtClean="0"/>
              <a:t>ПМП консилиум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Составление программы индивидуального сопровождения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соответствии с поставленным диагнозом и рекомендациями ЦПМПК</a:t>
            </a:r>
          </a:p>
          <a:p>
            <a:r>
              <a:rPr lang="ru-RU" sz="3200" dirty="0" smtClean="0"/>
              <a:t>Учет психофизических особенностей ребенка</a:t>
            </a:r>
          </a:p>
          <a:p>
            <a:r>
              <a:rPr lang="ru-RU" sz="3200" dirty="0" smtClean="0"/>
              <a:t>В соответствии с ООП ДОУ и ФГОС</a:t>
            </a:r>
          </a:p>
          <a:p>
            <a:r>
              <a:rPr lang="ru-RU" sz="3200" dirty="0" smtClean="0"/>
              <a:t>С учетом материальной базы ДОУ</a:t>
            </a:r>
          </a:p>
          <a:p>
            <a:r>
              <a:rPr lang="ru-RU" sz="3200" dirty="0" smtClean="0"/>
              <a:t>Выбор ведущего специалиста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Программа для детей с  ЗПР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Календарно-тематический и перспективный планы работ по образовательным областям</a:t>
            </a:r>
          </a:p>
          <a:p>
            <a:r>
              <a:rPr lang="ru-RU" dirty="0" smtClean="0"/>
              <a:t>Формирование элементарных математических представлений</a:t>
            </a:r>
          </a:p>
          <a:p>
            <a:r>
              <a:rPr lang="ru-RU" dirty="0" smtClean="0"/>
              <a:t>Формирование целостной картины мира</a:t>
            </a:r>
          </a:p>
          <a:p>
            <a:r>
              <a:rPr lang="ru-RU" dirty="0" smtClean="0"/>
              <a:t>Развитие речи</a:t>
            </a:r>
          </a:p>
          <a:p>
            <a:r>
              <a:rPr lang="ru-RU" dirty="0" smtClean="0"/>
              <a:t>Специальный блок: развитие высших психических функций</a:t>
            </a:r>
          </a:p>
          <a:p>
            <a:pPr algn="ctr">
              <a:buNone/>
            </a:pPr>
            <a:r>
              <a:rPr lang="ru-RU" b="1" dirty="0" smtClean="0"/>
              <a:t>Система мониторинга по каждой образовательной области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22" y="240065"/>
            <a:ext cx="8229600" cy="114300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6715172" cy="503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245</Words>
  <Application>Microsoft Office PowerPoint</Application>
  <PresentationFormat>Экран (4:3)</PresentationFormat>
  <Paragraphs>65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Опыт работы с детьми с ОВЗ  в дошкольном образовательном учреждении </vt:lpstr>
      <vt:lpstr>Слайд 2</vt:lpstr>
      <vt:lpstr>Диагностика</vt:lpstr>
      <vt:lpstr>Методики диагностики</vt:lpstr>
      <vt:lpstr>Работа с родителями</vt:lpstr>
      <vt:lpstr>ПМП консилиум</vt:lpstr>
      <vt:lpstr>Составление программы индивидуального сопровождения </vt:lpstr>
      <vt:lpstr>Программа для детей с  ЗПР</vt:lpstr>
      <vt:lpstr>Литература</vt:lpstr>
      <vt:lpstr>Программа для детей с ЗРР</vt:lpstr>
      <vt:lpstr>Литература</vt:lpstr>
      <vt:lpstr>Работа с родителями</vt:lpstr>
      <vt:lpstr>Взаимодействие  с педагогами ДОУ</vt:lpstr>
      <vt:lpstr>Слайд 14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с детьми с ОВЗ  в дошкольном образовательном учреждении</dc:title>
  <dc:creator>Denis</dc:creator>
  <cp:lastModifiedBy>XTreme</cp:lastModifiedBy>
  <cp:revision>18</cp:revision>
  <dcterms:created xsi:type="dcterms:W3CDTF">2015-10-27T06:08:10Z</dcterms:created>
  <dcterms:modified xsi:type="dcterms:W3CDTF">2015-12-03T05:54:34Z</dcterms:modified>
</cp:coreProperties>
</file>