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2" r:id="rId4"/>
    <p:sldId id="273" r:id="rId5"/>
    <p:sldId id="269" r:id="rId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1" autoAdjust="0"/>
    <p:restoredTop sz="94621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9036496" cy="25202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Презентация по теме:</a:t>
            </a:r>
            <a:b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Пути реабилитации детей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 диагнозом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ЗПр</a:t>
            </a:r>
            <a:r>
              <a:rPr lang="ru-RU" sz="18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примере 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МАДОУ комбинированного вида  № 1 </a:t>
            </a:r>
            <a:b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г. Хабаровска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941168"/>
            <a:ext cx="6152728" cy="79120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Выполнила: Руденко О.В.</a:t>
            </a:r>
          </a:p>
          <a:p>
            <a:r>
              <a:rPr lang="ru-RU" sz="1600" dirty="0" smtClean="0"/>
              <a:t>2014 год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127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634525"/>
              </p:ext>
            </p:extLst>
          </p:nvPr>
        </p:nvGraphicFramePr>
        <p:xfrm>
          <a:off x="539552" y="332656"/>
          <a:ext cx="7848872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24420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Формы ЗПР связаны с мозаичными органическими повреждениями центральной нервной системы. Этим они отличаются от умственной отсталости, которая характеризуется тотальным недоразвитием мозговых структур.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Формы ЗПР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269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Церебрастеническая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/>
                        <a:t>– ЗПР церебрального (мозгового) происхождения, обусловлена остаточными явлениями органического поражения головного мозга вследствие перенесенных инфекций и травм (до, после и во время родов). Сопутствуют мозговые дисфункции, </a:t>
                      </a:r>
                      <a:r>
                        <a:rPr lang="ru-RU" sz="1400" dirty="0" err="1" smtClean="0"/>
                        <a:t>неврозоподобные</a:t>
                      </a:r>
                      <a:r>
                        <a:rPr lang="ru-RU" sz="1400" dirty="0" smtClean="0"/>
                        <a:t> синдромы (быстрая утомляемость, головные боли, слабая память, различные страхи). •.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Конституционная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эту форму еще называют «психический инфантилизм»  явление временное, чаще всего с возрастом компенсируется.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Соматогенная – </a:t>
                      </a:r>
                      <a:r>
                        <a:rPr lang="ru-RU" sz="1400" dirty="0" smtClean="0"/>
                        <a:t>обусловленная длительной соматической (телесной) недостаточностью вследствие хронических заболеваний, аллергий. Дети астеничные (ослабленные физически и психически), апатичные, неспособные к волевым усилиям</a:t>
                      </a:r>
                      <a:endParaRPr lang="ru-RU" sz="14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Психогенная – </a:t>
                      </a:r>
                      <a:r>
                        <a:rPr lang="ru-RU" sz="1400" dirty="0" smtClean="0"/>
                        <a:t>обусловленная психической травмой, психотравмирующими условиями воспитания. Это </a:t>
                      </a:r>
                      <a:r>
                        <a:rPr lang="ru-RU" sz="1400" dirty="0" err="1" smtClean="0"/>
                        <a:t>гипоопека</a:t>
                      </a:r>
                      <a:r>
                        <a:rPr lang="ru-RU" sz="1400" dirty="0" smtClean="0"/>
                        <a:t> (дети алкоголиков, педагогически запушенные), </a:t>
                      </a:r>
                      <a:r>
                        <a:rPr lang="ru-RU" sz="1400" dirty="0" err="1" smtClean="0"/>
                        <a:t>гиперопека</a:t>
                      </a:r>
                      <a:r>
                        <a:rPr lang="ru-RU" sz="1400" dirty="0" smtClean="0"/>
                        <a:t> («оранжерейные» дети, не способные к самостоятельному решению жизненных задач) и жесткое авторитарное воспитание, формирующее замкнутую, боязливую или, напротив, жестокую личность.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16" y="5041108"/>
            <a:ext cx="1368259" cy="98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85587"/>
            <a:ext cx="1384513" cy="168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8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/>
              </a:rPr>
              <a:t>Эти три зловещие буквы есть не что иное, как задержка психического развития. Звучит не слишком приятно, правда? К сожалению, сегодня в медицинской карте ребенка нередко можно встретить такой </a:t>
            </a:r>
            <a:r>
              <a:rPr lang="ru-RU" sz="120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/>
              </a:rPr>
              <a:t>диагноз. В детском саду МАДОУ комбинированного вида №1 два года назад  была открыта группа для таких детей, на данный момент группу посещают 11 детей из них 10 инвалидов  с различными диагнозами (дети с лёгкой и тяжелой формой ЗПР, аутичные дети, неговорящие), возраст от 4 до 7 лет.</a:t>
            </a:r>
            <a:endParaRPr lang="ru-RU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78455"/>
            <a:ext cx="2520280" cy="234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57574"/>
            <a:ext cx="2592288" cy="242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6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576064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Формы 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коррекционно-развивающей работы воспитателя с детьми в повседневной жизни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648865"/>
              </p:ext>
            </p:extLst>
          </p:nvPr>
        </p:nvGraphicFramePr>
        <p:xfrm>
          <a:off x="395537" y="764705"/>
          <a:ext cx="7992887" cy="579140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6223"/>
                <a:gridCol w="3744416"/>
                <a:gridCol w="2232248"/>
              </a:tblGrid>
              <a:tr h="26245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Формы коррекционной работы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Содержание коррекционной работы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фото</a:t>
                      </a:r>
                      <a:endParaRPr lang="ru-RU" sz="900" dirty="0"/>
                    </a:p>
                  </a:txBody>
                  <a:tcPr/>
                </a:tc>
              </a:tr>
              <a:tr h="458267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Утренняя коррекционная гимнастика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Коррекция дыхания. Развитие слухового внимания, мелкой моторики рук, двигательной активности, ориентировки в пространстве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  <a:tr h="223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Засыпание под музыку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Релаксация: переход от активной деятельности ко сну</a:t>
                      </a:r>
                    </a:p>
                  </a:txBody>
                  <a:tcPr marT="45726" marB="45726" horzOverflow="overflow"/>
                </a:tc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  <a:tr h="490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Пробуждение под музыку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Выравнивание фаз пробуждения детей. Эмоционально-положительный настрой детей на дальнейшую деятельность во второй половине дня</a:t>
                      </a:r>
                    </a:p>
                  </a:txBody>
                  <a:tcPr marT="45726" marB="45726" horzOverflow="overflow"/>
                </a:tc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  <a:tr h="517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Коррекционная гимнастика пробуждения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Развитие общей и мелкой моторики.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Коррекция дыхания. Формирование умения ориентироваться в пространстве.</a:t>
                      </a:r>
                    </a:p>
                  </a:txBody>
                  <a:tcPr marT="45726" marB="45726" horzOverflow="overflow"/>
                </a:tc>
                <a:tc rowSpan="3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  <a:tr h="356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Дидактическая игра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Закрепление навыков и умений детей, полученных на коррекционных занятиях</a:t>
                      </a:r>
                    </a:p>
                  </a:txBody>
                  <a:tcPr marT="45726" marB="45726" horzOverflow="overflow"/>
                </a:tc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  <a:tr h="490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Сюжетно-ролевая игра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Формирование умения поддерживать игровую деятельность. Обогащение лексики. Формирование связной речи. Развитие коммуникативной стороны речи</a:t>
                      </a:r>
                    </a:p>
                  </a:txBody>
                  <a:tcPr marT="45713" marB="45713" horzOverflow="overflow"/>
                </a:tc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  <a:tr h="544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Индивид. корр. работа по заданию логопеда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Артикуляционная гимнастика.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Развитие мелкой моторики.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Формирование фонетического восприятия</a:t>
                      </a:r>
                    </a:p>
                  </a:txBody>
                  <a:tcPr marT="45713" marB="45713" horzOverflow="overflow"/>
                </a:tc>
                <a:tc rowSpan="3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  <a:tr h="544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Индивид. корр. работа по заданию дефектолога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Формирование сенсорного восприятия.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Развитие мелкой моторики.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Развитие познавательной деятельности</a:t>
                      </a:r>
                    </a:p>
                  </a:txBody>
                  <a:tcPr marT="45713" marB="45713" horzOverflow="overflow"/>
                </a:tc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  <a:tr h="356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Индивид. корр. работа по заданию психолога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Коррекция и развитие эмоционально-волевой сферы.</a:t>
                      </a:r>
                    </a:p>
                  </a:txBody>
                  <a:tcPr marT="45713" marB="45713" horzOverflow="overflow"/>
                </a:tc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  <a:tr h="458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Досуги, праздники, театрализованная деятельность</a:t>
                      </a: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Формирование адекватных эмоционально-волевых реакций.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Развитие мелкой и общей моторики.</a:t>
                      </a:r>
                    </a:p>
                  </a:txBody>
                  <a:tcPr marT="45722" marB="45722" horzOverflow="overflow"/>
                </a:tc>
                <a:tc rowSpan="3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  <a:tr h="651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Прогулка (подвижные игры)</a:t>
                      </a: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Коррекция психических процессов.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Развитие двигательной активности, коммуникативной стороны речи, ориентировки в пространстве, эмоционально-волевой сферы</a:t>
                      </a:r>
                    </a:p>
                  </a:txBody>
                  <a:tcPr marT="45722" marB="45722" horzOverflow="overflow"/>
                </a:tc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  <a:tr h="33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Культурно-гигиенические навыки</a:t>
                      </a: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Развитие мелкой моторики</a:t>
                      </a:r>
                    </a:p>
                  </a:txBody>
                  <a:tcPr marT="45722" marB="45722" horzOverflow="overflow"/>
                </a:tc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35" y="1166384"/>
            <a:ext cx="1862971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59" y="2636910"/>
            <a:ext cx="1728192" cy="81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7347"/>
            <a:ext cx="1800198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35" y="5318306"/>
            <a:ext cx="1862971" cy="108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7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06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Пути реабилитации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769642"/>
              </p:ext>
            </p:extLst>
          </p:nvPr>
        </p:nvGraphicFramePr>
        <p:xfrm>
          <a:off x="827584" y="1041980"/>
          <a:ext cx="7632848" cy="491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3564396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Основные</a:t>
                      </a:r>
                      <a:r>
                        <a:rPr lang="ru-RU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виды реабилитации в МАДОУ</a:t>
                      </a:r>
                      <a:endParaRPr lang="ru-RU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93449"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ru-RU" sz="1400" dirty="0" smtClean="0"/>
                        <a:t>Лечебные мероприятия: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физиотерапия, массаж</a:t>
                      </a:r>
                      <a:r>
                        <a:rPr lang="ru-RU" sz="1400" baseline="0" dirty="0" smtClean="0"/>
                        <a:t> и лечебная физкультура</a:t>
                      </a:r>
                      <a:endParaRPr lang="ru-RU" sz="1400" dirty="0" smtClean="0"/>
                    </a:p>
                    <a:p>
                      <a:pPr marL="0" indent="0" algn="ctr">
                        <a:buNone/>
                      </a:pP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endParaRPr lang="ru-RU" sz="1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 Коррекционно-развивающее обучение (занятия с логопедом, психологом, учителем-дефектологом).</a:t>
                      </a:r>
                      <a:endParaRPr lang="ru-RU" sz="1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381198"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400" dirty="0" smtClean="0"/>
                        <a:t>На данный момент выделено в</a:t>
                      </a:r>
                      <a:r>
                        <a:rPr lang="ru-RU" sz="1400" baseline="0" dirty="0" smtClean="0"/>
                        <a:t> МАДОУ оборудование для сенсорной комнаты (воздушно-пузырьковые колонны, мягкая зона сенсорной комнаты, интерактивные сенсорные панели, развивающее и реабилитационное оборудование, световые проекторы для сенсорной комнаты  (светотерапия, ароматерапия, звукотерапия), тактильные панели )</a:t>
                      </a:r>
                      <a:endParaRPr lang="ru-RU" sz="14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14248"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400" dirty="0" smtClean="0"/>
                        <a:t>Все специалисты и воспитатели коррекционного звена работают взаимосвязано. Свою педагогическую деятельность мы ос­новываем на тезисе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400" b="1" dirty="0" smtClean="0"/>
                        <a:t>Л.С. Выготско­го «Дефективным ребенка делает не его дефект, а отношение общества к нему и его (ребенка) собственное отношение к самому себе».</a:t>
                      </a:r>
                    </a:p>
                    <a:p>
                      <a:pPr marL="0" indent="0" algn="ctr">
                        <a:buNone/>
                      </a:pPr>
                      <a:endParaRPr lang="ru-RU" sz="1400" b="1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2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244</TotalTime>
  <Words>541</Words>
  <Application>Microsoft Office PowerPoint</Application>
  <PresentationFormat>Экран (4:3)</PresentationFormat>
  <Paragraphs>54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по теме: Пути реабилитации детей с диагнозом ЗПр  на примере  МАДОУ комбинированного вида  № 1  г. Хабаровска</vt:lpstr>
      <vt:lpstr>Презентация PowerPoint</vt:lpstr>
      <vt:lpstr>Эти три зловещие буквы есть не что иное, как задержка психического развития. Звучит не слишком приятно, правда? К сожалению, сегодня в медицинской карте ребенка нередко можно встретить такой диагноз. В детском саду МАДОУ комбинированного вида №1 два года назад  была открыта группа для таких детей, на данный момент группу посещают 11 детей из них 10 инвалидов  с различными диагнозами (дети с лёгкой и тяжелой формой ЗПР, аутичные дети, неговорящие), возраст от 4 до 7 лет.</vt:lpstr>
      <vt:lpstr>Формы коррекционно-развивающей работы воспитателя с детьми в повседневной жизни </vt:lpstr>
      <vt:lpstr>Пути реабилитации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теме: дети с диагнозом ЗПР (тяжёлая форма)</dc:title>
  <dc:creator>Uzer</dc:creator>
  <cp:lastModifiedBy>Олеся</cp:lastModifiedBy>
  <cp:revision>27</cp:revision>
  <cp:lastPrinted>2014-10-21T12:02:13Z</cp:lastPrinted>
  <dcterms:created xsi:type="dcterms:W3CDTF">2014-10-21T07:42:46Z</dcterms:created>
  <dcterms:modified xsi:type="dcterms:W3CDTF">2015-12-02T13:18:39Z</dcterms:modified>
</cp:coreProperties>
</file>