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70BA43-C581-48C9-B308-2EB58273A6E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8B05CB-159D-4861-998A-86A14CAD59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6" name="Рисунок 5" descr="2_3DkAiI3h1HCBJO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8640"/>
            <a:ext cx="5328592" cy="630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5" y="3717032"/>
            <a:ext cx="3168351" cy="255454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Автор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Воспитатель :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Прасол Ольга Алексеевна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МБДОУ </a:t>
            </a:r>
            <a:r>
              <a:rPr lang="ru-RU" sz="2000" dirty="0" err="1" smtClean="0">
                <a:solidFill>
                  <a:srgbClr val="00B050"/>
                </a:solidFill>
              </a:rPr>
              <a:t>д</a:t>
            </a:r>
            <a:r>
              <a:rPr lang="ru-RU" sz="2000" dirty="0" smtClean="0">
                <a:solidFill>
                  <a:srgbClr val="00B050"/>
                </a:solidFill>
              </a:rPr>
              <a:t>/с №28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Краснодарский край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Кавказский район</a:t>
            </a:r>
          </a:p>
          <a:p>
            <a:r>
              <a:rPr lang="ru-RU" sz="2000" dirty="0" err="1">
                <a:solidFill>
                  <a:srgbClr val="00B050"/>
                </a:solidFill>
              </a:rPr>
              <a:t>с</a:t>
            </a:r>
            <a:r>
              <a:rPr lang="ru-RU" sz="2000" dirty="0" err="1" smtClean="0">
                <a:solidFill>
                  <a:srgbClr val="00B050"/>
                </a:solidFill>
              </a:rPr>
              <a:t>т.Темижбекская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20040"/>
            <a:ext cx="51125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89304645_mamaolya_denmat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32656"/>
            <a:ext cx="5688632" cy="60486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077072"/>
            <a:ext cx="4971256" cy="187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5904656" cy="59046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44644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5472608" cy="582299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45365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5400600" cy="59046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24744"/>
            <a:ext cx="3412232" cy="4229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3"/>
            <a:ext cx="6192688" cy="568863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472608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Содержимое 7" descr="38414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6120680" cy="612308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0040"/>
            <a:ext cx="46805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igina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5760640" cy="612370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</TotalTime>
  <Words>15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</cp:revision>
  <dcterms:created xsi:type="dcterms:W3CDTF">2015-11-24T19:09:13Z</dcterms:created>
  <dcterms:modified xsi:type="dcterms:W3CDTF">2015-12-01T17:59:49Z</dcterms:modified>
</cp:coreProperties>
</file>