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  <p:sldId id="264" r:id="rId9"/>
    <p:sldId id="263" r:id="rId10"/>
    <p:sldId id="266" r:id="rId11"/>
    <p:sldId id="265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FEE1-0E4F-40D3-A101-C7DD2B8F697C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B86E-4116-40B9-B6F3-0DA8953BD9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B86E-4116-40B9-B6F3-0DA8953BD91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93B4-DD69-4B9D-B704-3A7B7F01C1D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93EE-8698-468F-ADB5-029586AD7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Экран (4:3)</PresentationFormat>
  <Paragraphs>15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2015-11-29T11:27:39Z</dcterms:created>
  <dcterms:modified xsi:type="dcterms:W3CDTF">2015-11-29T11:33:46Z</dcterms:modified>
</cp:coreProperties>
</file>