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8" r:id="rId4"/>
    <p:sldId id="260" r:id="rId5"/>
    <p:sldId id="261" r:id="rId6"/>
    <p:sldId id="262" r:id="rId7"/>
    <p:sldId id="264" r:id="rId8"/>
    <p:sldId id="263" r:id="rId9"/>
    <p:sldId id="259" r:id="rId10"/>
    <p:sldId id="265" r:id="rId11"/>
    <p:sldId id="266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18 ноября вступает зима в свои владения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anches\Downloads\зима слайд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56792"/>
            <a:ext cx="7560840" cy="446449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8" name="Picture 2" descr="C:\Users\Sanches\Downloads\кабине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-315416"/>
            <a:ext cx="4824536" cy="4896544"/>
          </a:xfrm>
          <a:prstGeom prst="rect">
            <a:avLst/>
          </a:prstGeom>
          <a:noFill/>
        </p:spPr>
      </p:pic>
      <p:pic>
        <p:nvPicPr>
          <p:cNvPr id="7170" name="Picture 2" descr="C:\Users\Sanches\Downloads\ПОЧТ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5138" y="2636911"/>
            <a:ext cx="5887342" cy="374441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anches\Downloads\друг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692696"/>
            <a:ext cx="6120680" cy="4258841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Sanches\Downloads\финдед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"/>
            <a:ext cx="4572000" cy="4005064"/>
          </a:xfrm>
          <a:prstGeom prst="rect">
            <a:avLst/>
          </a:prstGeom>
          <a:noFill/>
        </p:spPr>
      </p:pic>
      <p:pic>
        <p:nvPicPr>
          <p:cNvPr id="4099" name="Picture 3" descr="C:\Users\Sanches\Downloads\севердед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2478088"/>
            <a:ext cx="4337174" cy="3759224"/>
          </a:xfrm>
          <a:prstGeom prst="rect">
            <a:avLst/>
          </a:prstGeom>
          <a:noFill/>
        </p:spPr>
      </p:pic>
      <p:pic>
        <p:nvPicPr>
          <p:cNvPr id="4100" name="Picture 4" descr="C:\Users\Sanches\Downloads\санта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3717032"/>
            <a:ext cx="4320481" cy="3140968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Sanches\Downloads\12месяцев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620688"/>
            <a:ext cx="8820472" cy="576064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Sanches\Downloads\ded_moro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04664"/>
            <a:ext cx="8064896" cy="6048671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anches\Downloads\дедмороз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76672" y="-171400"/>
            <a:ext cx="11305256" cy="7704856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Великий Устюг</a:t>
            </a:r>
            <a:endParaRPr lang="ru-RU" sz="54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Sanches\Downloads\устюг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268760"/>
            <a:ext cx="3888432" cy="3096344"/>
          </a:xfrm>
          <a:prstGeom prst="rect">
            <a:avLst/>
          </a:prstGeom>
          <a:noFill/>
        </p:spPr>
      </p:pic>
      <p:pic>
        <p:nvPicPr>
          <p:cNvPr id="5123" name="Picture 3" descr="C:\Users\Sanches\Downloads\устюг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7" y="3356992"/>
            <a:ext cx="4032448" cy="3024335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Терем Деда Мороза</a:t>
            </a:r>
            <a:endParaRPr lang="ru-RU" sz="5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Sanches\Downloads\терем 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68760"/>
            <a:ext cx="5021977" cy="3384376"/>
          </a:xfrm>
          <a:prstGeom prst="rect">
            <a:avLst/>
          </a:prstGeom>
          <a:noFill/>
        </p:spPr>
      </p:pic>
      <p:pic>
        <p:nvPicPr>
          <p:cNvPr id="6146" name="Picture 2" descr="C:\Users\Sanches\Downloads\теремок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1549" y="3476625"/>
            <a:ext cx="4362451" cy="338137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Встречает Дед Мороз на своем сказочном крыльце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3" name="Picture 3" descr="C:\Users\Sanches\Downloads\крл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556792"/>
            <a:ext cx="6480720" cy="511256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Sanches\Downloads\трон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836712"/>
            <a:ext cx="5904656" cy="475252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5" name="Picture 3" descr="C:\Users\Sanches\Downloads\кровать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548680"/>
            <a:ext cx="7560840" cy="5328592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C:\Users\Sanches\Downloads\спальн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692696"/>
            <a:ext cx="6552728" cy="4807820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Sanches\Downloads\почтадед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60648"/>
            <a:ext cx="7632848" cy="604867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240</TotalTime>
  <Words>19</Words>
  <Application>Microsoft Office PowerPoint</Application>
  <PresentationFormat>Экран (4:3)</PresentationFormat>
  <Paragraphs>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Яркая</vt:lpstr>
      <vt:lpstr>18 ноября вступает зима в свои владения</vt:lpstr>
      <vt:lpstr>Слайд 2</vt:lpstr>
      <vt:lpstr>Великий Устюг</vt:lpstr>
      <vt:lpstr>Терем Деда Мороза</vt:lpstr>
      <vt:lpstr>Встречает Дед Мороз на своем сказочном крыльце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Sanches</dc:creator>
  <cp:lastModifiedBy>Sanches</cp:lastModifiedBy>
  <cp:revision>40</cp:revision>
  <dcterms:created xsi:type="dcterms:W3CDTF">2013-11-13T07:32:06Z</dcterms:created>
  <dcterms:modified xsi:type="dcterms:W3CDTF">2013-11-20T16:52:17Z</dcterms:modified>
</cp:coreProperties>
</file>