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61" r:id="rId4"/>
    <p:sldId id="262" r:id="rId5"/>
    <p:sldId id="266" r:id="rId6"/>
    <p:sldId id="267" r:id="rId7"/>
    <p:sldId id="268" r:id="rId8"/>
    <p:sldId id="270" r:id="rId9"/>
    <p:sldId id="269" r:id="rId10"/>
    <p:sldId id="271" r:id="rId11"/>
    <p:sldId id="272" r:id="rId12"/>
    <p:sldId id="273" r:id="rId13"/>
    <p:sldId id="274" r:id="rId14"/>
    <p:sldId id="27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Yulia" initials="Y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D813A-032C-483B-8505-2C0EAAD5606C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6DC7-1540-4D09-B798-95D4661B2C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D813A-032C-483B-8505-2C0EAAD5606C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6DC7-1540-4D09-B798-95D4661B2C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D813A-032C-483B-8505-2C0EAAD5606C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6DC7-1540-4D09-B798-95D4661B2C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D813A-032C-483B-8505-2C0EAAD5606C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6DC7-1540-4D09-B798-95D4661B2C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D813A-032C-483B-8505-2C0EAAD5606C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6DC7-1540-4D09-B798-95D4661B2C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D813A-032C-483B-8505-2C0EAAD5606C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6DC7-1540-4D09-B798-95D4661B2C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D813A-032C-483B-8505-2C0EAAD5606C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6DC7-1540-4D09-B798-95D4661B2C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D813A-032C-483B-8505-2C0EAAD5606C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6DC7-1540-4D09-B798-95D4661B2C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D813A-032C-483B-8505-2C0EAAD5606C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6DC7-1540-4D09-B798-95D4661B2C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D813A-032C-483B-8505-2C0EAAD5606C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6DC7-1540-4D09-B798-95D4661B2C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D813A-032C-483B-8505-2C0EAAD5606C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6DC7-1540-4D09-B798-95D4661B2C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D813A-032C-483B-8505-2C0EAAD5606C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D6DC7-1540-4D09-B798-95D4661B2C0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Yulia\Desktop\1256762036_autumn-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12576" y="-387424"/>
            <a:ext cx="11168012" cy="837601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14422"/>
            <a:ext cx="7772400" cy="5072098"/>
          </a:xfrm>
        </p:spPr>
        <p:txBody>
          <a:bodyPr>
            <a:no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Тематическое планирование на основе знаменательных дат календаря, как форма духовно – нравственного воспитания и социализация старших дошкольников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" y="7245424"/>
            <a:ext cx="8676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Подготовили: Зинченко Ю.А., Стародубцева Е.В.</a:t>
            </a:r>
            <a:endParaRPr lang="ru-RU" sz="28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Yulia\Desktop\i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57221" y="-267917"/>
            <a:ext cx="9501222" cy="712591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Новым годом!!!</a:t>
            </a:r>
            <a:endParaRPr lang="ru-RU" sz="7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4" descr="C:\Users\Yulia\Desktop\i (7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66" y="1785926"/>
            <a:ext cx="5572164" cy="417912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Autofit/>
          </a:bodyPr>
          <a:lstStyle/>
          <a:p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Всемирный день «Спасибо!»</a:t>
            </a:r>
            <a:endParaRPr lang="ru-RU" sz="5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Yulia\Desktop\i (9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928802"/>
            <a:ext cx="3857652" cy="1864532"/>
          </a:xfrm>
          <a:prstGeom prst="rect">
            <a:avLst/>
          </a:prstGeom>
          <a:noFill/>
        </p:spPr>
      </p:pic>
      <p:pic>
        <p:nvPicPr>
          <p:cNvPr id="5123" name="Picture 3" descr="C:\Users\Yulia\Desktop\i (10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4" y="3451831"/>
            <a:ext cx="3733805" cy="2886962"/>
          </a:xfrm>
          <a:prstGeom prst="rect">
            <a:avLst/>
          </a:prstGeom>
          <a:noFill/>
        </p:spPr>
      </p:pic>
      <p:pic>
        <p:nvPicPr>
          <p:cNvPr id="5124" name="Picture 4" descr="C:\Users\Yulia\Desktop\i (1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3857628"/>
            <a:ext cx="3595706" cy="269678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5" descr="C:\Users\Yulia\Desktop\i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28660" y="-109204"/>
            <a:ext cx="9846980" cy="696720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Yulia\Desktop\i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4357694"/>
            <a:ext cx="3277811" cy="2185207"/>
          </a:xfrm>
          <a:prstGeom prst="rect">
            <a:avLst/>
          </a:prstGeom>
          <a:noFill/>
        </p:spPr>
      </p:pic>
      <p:pic>
        <p:nvPicPr>
          <p:cNvPr id="6147" name="Picture 3" descr="C:\Users\Yulia\Desktop\i (1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4286256"/>
            <a:ext cx="3512165" cy="2351896"/>
          </a:xfrm>
          <a:prstGeom prst="rect">
            <a:avLst/>
          </a:prstGeom>
          <a:noFill/>
        </p:spPr>
      </p:pic>
      <p:pic>
        <p:nvPicPr>
          <p:cNvPr id="6148" name="Picture 4" descr="C:\Users\Yulia\Desktop\i (2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3108" y="142852"/>
            <a:ext cx="4519638" cy="4011513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Users\Yulia\Desktop\i (3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85784" y="2842"/>
            <a:ext cx="9688623" cy="685515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Autofit/>
          </a:bodyPr>
          <a:lstStyle/>
          <a:p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День памяти </a:t>
            </a:r>
            <a:b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А. С. Пушкина</a:t>
            </a:r>
            <a:endParaRPr lang="ru-RU" sz="5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Yulia\Desktop\i (4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7620" y="1928802"/>
            <a:ext cx="4564621" cy="3423466"/>
          </a:xfrm>
          <a:prstGeom prst="rect">
            <a:avLst/>
          </a:prstGeom>
          <a:noFill/>
        </p:spPr>
      </p:pic>
      <p:pic>
        <p:nvPicPr>
          <p:cNvPr id="7171" name="Picture 3" descr="C:\Users\Yulia\Desktop\i (5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2071678"/>
            <a:ext cx="2914667" cy="428627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C:\Users\Yulia\Desktop\i (3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42974" y="-66746"/>
            <a:ext cx="9786974" cy="6924746"/>
          </a:xfrm>
          <a:prstGeom prst="rect">
            <a:avLst/>
          </a:prstGeom>
          <a:noFill/>
        </p:spPr>
      </p:pic>
      <p:pic>
        <p:nvPicPr>
          <p:cNvPr id="8195" name="Picture 3" descr="C:\Users\Yulia\Desktop\i (6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3643314"/>
            <a:ext cx="4352979" cy="2714644"/>
          </a:xfrm>
          <a:prstGeom prst="rect">
            <a:avLst/>
          </a:prstGeom>
          <a:noFill/>
        </p:spPr>
      </p:pic>
      <p:pic>
        <p:nvPicPr>
          <p:cNvPr id="8196" name="Picture 4" descr="C:\Users\Yulia\Desktop\2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729" y="500042"/>
            <a:ext cx="5214974" cy="3071834"/>
          </a:xfrm>
          <a:prstGeom prst="rect">
            <a:avLst/>
          </a:prstGeom>
          <a:noFill/>
        </p:spPr>
      </p:pic>
      <p:pic>
        <p:nvPicPr>
          <p:cNvPr id="8197" name="Picture 5" descr="C:\Users\Yulia\Desktop\i (7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72132" y="3643314"/>
            <a:ext cx="2711782" cy="278607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Yulia\Desktop\1256762036_autumn-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85850" y="0"/>
            <a:ext cx="10572823" cy="792961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142984"/>
            <a:ext cx="7815290" cy="785817"/>
          </a:xfrm>
        </p:spPr>
        <p:txBody>
          <a:bodyPr>
            <a:noAutofit/>
          </a:bodyPr>
          <a:lstStyle/>
          <a:p>
            <a:r>
              <a:rPr lang="ru-RU" sz="54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«Город </a:t>
            </a:r>
            <a:r>
              <a:rPr lang="ru-RU" sz="54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чудный, город древний</a:t>
            </a:r>
            <a:r>
              <a:rPr lang="ru-RU" sz="54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…»</a:t>
            </a:r>
            <a:endParaRPr lang="ru-RU" sz="5400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500174"/>
            <a:ext cx="6400800" cy="413862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Yulia\Desktop\2919164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2500306"/>
            <a:ext cx="3371856" cy="3307995"/>
          </a:xfrm>
          <a:prstGeom prst="rect">
            <a:avLst/>
          </a:prstGeom>
          <a:noFill/>
        </p:spPr>
      </p:pic>
      <p:pic>
        <p:nvPicPr>
          <p:cNvPr id="5" name="Picture 2" descr="C:\Users\Yulia\Desktop\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9124" y="3214686"/>
            <a:ext cx="4572032" cy="342902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Yulia\Desktop\1256762036_autumn-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786974" cy="734023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День дошкольного работника</a:t>
            </a:r>
            <a:endParaRPr lang="ru-RU" sz="48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Users\Yulia\Desktop\i (2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3176219"/>
            <a:ext cx="4550600" cy="4038995"/>
          </a:xfrm>
          <a:prstGeom prst="rect">
            <a:avLst/>
          </a:prstGeom>
          <a:noFill/>
        </p:spPr>
      </p:pic>
      <p:pic>
        <p:nvPicPr>
          <p:cNvPr id="6" name="Picture 3" descr="C:\Users\Yulia\Desktop\i (1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8082" y="1428736"/>
            <a:ext cx="4947320" cy="350046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C:\Users\Yulia\Desktop\1256762036_autumn-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85784" y="0"/>
            <a:ext cx="10215602" cy="766170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928670"/>
            <a:ext cx="7829576" cy="1214446"/>
          </a:xfrm>
        </p:spPr>
        <p:txBody>
          <a:bodyPr>
            <a:noAutofit/>
          </a:bodyPr>
          <a:lstStyle/>
          <a:p>
            <a:r>
              <a:rPr lang="ru-RU" sz="4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День народного единства</a:t>
            </a:r>
            <a:br>
              <a:rPr lang="ru-RU" sz="4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 ноября</a:t>
            </a:r>
            <a:endParaRPr lang="ru-RU" sz="4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Yulia\Desktop\i (3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053926"/>
            <a:ext cx="5072098" cy="3804074"/>
          </a:xfrm>
          <a:prstGeom prst="rect">
            <a:avLst/>
          </a:prstGeom>
          <a:noFill/>
        </p:spPr>
      </p:pic>
      <p:pic>
        <p:nvPicPr>
          <p:cNvPr id="3075" name="Picture 3" descr="C:\Users\Yulia\Desktop\i (4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57818" y="2571744"/>
            <a:ext cx="4467237" cy="485569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C:\Users\Yulia\Desktop\i (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4346" y="-160760"/>
            <a:ext cx="10429948" cy="782246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571636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День рождения Деда  Мороза</a:t>
            </a:r>
            <a:b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18 ноября</a:t>
            </a:r>
            <a:endParaRPr lang="ru-RU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194" name="Picture 2" descr="C:\Users\Yulia\Desktop\90d0ffed02a7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72199" y="1785926"/>
            <a:ext cx="4010572" cy="5572164"/>
          </a:xfrm>
          <a:prstGeom prst="rect">
            <a:avLst/>
          </a:prstGeom>
          <a:noFill/>
        </p:spPr>
      </p:pic>
      <p:pic>
        <p:nvPicPr>
          <p:cNvPr id="6" name="Picture 3" descr="C:\Users\Yulia\Desktop\i (5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143224"/>
            <a:ext cx="5027329" cy="371477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Yulia\Desktop\i (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1946" y="-133376"/>
            <a:ext cx="10096539" cy="7572404"/>
          </a:xfrm>
          <a:prstGeom prst="rect">
            <a:avLst/>
          </a:prstGeom>
          <a:noFill/>
        </p:spPr>
      </p:pic>
      <p:pic>
        <p:nvPicPr>
          <p:cNvPr id="9218" name="Picture 2" descr="C:\Users\Yulia\Desktop\i (6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4346" y="-285776"/>
            <a:ext cx="10096539" cy="757240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643074"/>
          </a:xfrm>
        </p:spPr>
        <p:txBody>
          <a:bodyPr>
            <a:noAutofit/>
          </a:bodyPr>
          <a:lstStyle/>
          <a:p>
            <a:r>
              <a:rPr lang="ru-RU" sz="66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День матери </a:t>
            </a:r>
            <a:br>
              <a:rPr lang="ru-RU" sz="66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6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27 ноября</a:t>
            </a:r>
            <a:endParaRPr lang="ru-RU" sz="66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9" name="Picture 3" descr="C:\Users\Yulia\Desktop\i (7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3357562"/>
            <a:ext cx="5007754" cy="3852118"/>
          </a:xfrm>
          <a:prstGeom prst="rect">
            <a:avLst/>
          </a:prstGeom>
          <a:noFill/>
        </p:spPr>
      </p:pic>
      <p:pic>
        <p:nvPicPr>
          <p:cNvPr id="9220" name="Picture 4" descr="C:\Users\Yulia\Desktop\i (9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857496"/>
            <a:ext cx="4081484" cy="310772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Yulia\Desktop\i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858412" cy="739381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785950"/>
          </a:xfrm>
        </p:spPr>
        <p:txBody>
          <a:bodyPr>
            <a:noAutofit/>
          </a:bodyPr>
          <a:lstStyle/>
          <a:p>
            <a:r>
              <a:rPr lang="ru-RU" sz="7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День воинской славы</a:t>
            </a:r>
            <a:endParaRPr lang="ru-RU" sz="7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3" name="Picture 3" descr="C:\Users\Yulia\Desktop\i (3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3357562"/>
            <a:ext cx="5203985" cy="3500438"/>
          </a:xfrm>
          <a:prstGeom prst="rect">
            <a:avLst/>
          </a:prstGeom>
          <a:noFill/>
        </p:spPr>
      </p:pic>
      <p:pic>
        <p:nvPicPr>
          <p:cNvPr id="10244" name="Picture 4" descr="C:\Users\Yulia\Desktop\i (4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2" y="1428736"/>
            <a:ext cx="3214710" cy="321471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Yulia\Desktop\i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428760"/>
          </a:xfrm>
        </p:spPr>
        <p:txBody>
          <a:bodyPr>
            <a:noAutofit/>
          </a:bodyPr>
          <a:lstStyle/>
          <a:p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Защитники земли Русской</a:t>
            </a:r>
            <a:endParaRPr lang="ru-RU" sz="5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C:\Users\Yulia\Desktop\i (3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57910" y="2214554"/>
            <a:ext cx="2776539" cy="4384009"/>
          </a:xfrm>
          <a:prstGeom prst="rect">
            <a:avLst/>
          </a:prstGeom>
          <a:noFill/>
        </p:spPr>
      </p:pic>
      <p:pic>
        <p:nvPicPr>
          <p:cNvPr id="2052" name="Picture 4" descr="C:\Users\Yulia\Desktop\i (4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2357430"/>
            <a:ext cx="3570947" cy="328614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Yulia\Desktop\i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5499"/>
            <a:ext cx="9612951" cy="720971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Yulia\Desktop\i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152853"/>
            <a:ext cx="7072362" cy="3347585"/>
          </a:xfrm>
          <a:prstGeom prst="rect">
            <a:avLst/>
          </a:prstGeom>
          <a:noFill/>
        </p:spPr>
      </p:pic>
      <p:pic>
        <p:nvPicPr>
          <p:cNvPr id="1027" name="Picture 3" descr="C:\Users\Yulia\Desktop\i (2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7723" y="3929066"/>
            <a:ext cx="4266277" cy="315242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</TotalTime>
  <Words>62</Words>
  <Application>Microsoft Office PowerPoint</Application>
  <PresentationFormat>Экран (4:3)</PresentationFormat>
  <Paragraphs>12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Тематическое планирование на основе знаменательных дат календаря, как форма духовно – нравственного воспитания и социализация старших дошкольников</vt:lpstr>
      <vt:lpstr>«Город чудный, город древний…»</vt:lpstr>
      <vt:lpstr>День дошкольного работника</vt:lpstr>
      <vt:lpstr>День народного единства  4 ноября</vt:lpstr>
      <vt:lpstr>День рождения Деда  Мороза 18 ноября</vt:lpstr>
      <vt:lpstr>День матери  27 ноября</vt:lpstr>
      <vt:lpstr>День воинской славы</vt:lpstr>
      <vt:lpstr>Защитники земли Русской</vt:lpstr>
      <vt:lpstr>Слайд 9</vt:lpstr>
      <vt:lpstr>С Новым годом!!!</vt:lpstr>
      <vt:lpstr>Всемирный день «Спасибо!»</vt:lpstr>
      <vt:lpstr>Слайд 12</vt:lpstr>
      <vt:lpstr>День памяти  А. С. Пушкина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Yulia</dc:creator>
  <cp:lastModifiedBy>Windows</cp:lastModifiedBy>
  <cp:revision>46</cp:revision>
  <dcterms:created xsi:type="dcterms:W3CDTF">2013-11-26T07:01:51Z</dcterms:created>
  <dcterms:modified xsi:type="dcterms:W3CDTF">2015-12-02T11:35:35Z</dcterms:modified>
</cp:coreProperties>
</file>