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65E2-A9FA-4A71-84A5-45E83674B17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3214-315B-4497-BDD3-49CDED6E28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.Photo.Frame.With.Chamomiles.03.3484x2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10009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Тематическая неделя</a:t>
            </a:r>
            <a:br>
              <a:rPr lang="ru-RU" dirty="0" smtClean="0"/>
            </a:br>
            <a:r>
              <a:rPr lang="ru-RU" dirty="0" smtClean="0"/>
              <a:t>День матери </a:t>
            </a:r>
            <a:br>
              <a:rPr lang="ru-RU" dirty="0" smtClean="0"/>
            </a:br>
            <a:r>
              <a:rPr lang="ru-RU" dirty="0" smtClean="0"/>
              <a:t>в группе </a:t>
            </a:r>
            <a:r>
              <a:rPr lang="ru-RU" dirty="0" err="1"/>
              <a:t>Ж</a:t>
            </a:r>
            <a:r>
              <a:rPr lang="ru-RU" dirty="0" err="1" smtClean="0"/>
              <a:t>уравушка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>
                <a:solidFill>
                  <a:srgbClr val="00B050"/>
                </a:solidFill>
              </a:rPr>
              <a:t>воспитатель:Таланова</a:t>
            </a:r>
            <a:r>
              <a:rPr lang="ru-RU" sz="2400" dirty="0" smtClean="0">
                <a:solidFill>
                  <a:srgbClr val="00B050"/>
                </a:solidFill>
              </a:rPr>
              <a:t> Е.В.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 В России День матери отмечается в четвертое воскресенье ноября с 1998 г. на о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.Photo.Frame.With.Chamomiles.03.3484x2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34481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Цель этого прекрасного праздника- поддержать традиции бережного отношения к женщине, особо отметить значение в нашей жизни самого главного человека - </a:t>
            </a:r>
            <a:r>
              <a:rPr lang="ru-RU" i="1" u="sng" dirty="0"/>
              <a:t>матери</a:t>
            </a:r>
            <a:r>
              <a:rPr lang="ru-RU" dirty="0"/>
              <a:t>.</a:t>
            </a:r>
          </a:p>
          <a:p>
            <a:r>
              <a:rPr lang="ru-RU" dirty="0"/>
              <a:t>Это еще и семейный праздник. Дети обязательно должны понимать</a:t>
            </a:r>
            <a:r>
              <a:rPr lang="ru-RU" dirty="0" smtClean="0"/>
              <a:t>, кем </a:t>
            </a:r>
            <a:r>
              <a:rPr lang="ru-RU" dirty="0"/>
              <a:t>является для них мама и какого почтения она заслуживает. Своим рождением, жизнью, успехами мы обязаны нашим дорогим мамам. Нет ничего прекраснее и бескорыстнее материнской любви. Как солнце посылает свои лучи, согревая все живое на земле, так и любовь матери всегда согревает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D.Photo.Frame.With.Chamomiles.03.3484x2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-387424"/>
            <a:ext cx="10620672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ПОЗДРАВЛЕНИЕ ИЗ ЛАДОШЕК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SCN74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5039543" cy="37796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SD.Photo.Frame.With.Chamomiles.03.3484x2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577064" cy="6858000"/>
          </a:xfrm>
          <a:prstGeom prst="rect">
            <a:avLst/>
          </a:prstGeom>
        </p:spPr>
      </p:pic>
      <p:pic>
        <p:nvPicPr>
          <p:cNvPr id="5" name="Рисунок 4" descr="DSCN7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3312368" cy="2804724"/>
          </a:xfrm>
          <a:prstGeom prst="rect">
            <a:avLst/>
          </a:prstGeom>
        </p:spPr>
      </p:pic>
      <p:pic>
        <p:nvPicPr>
          <p:cNvPr id="4" name="Содержимое 3" descr="DSCN744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700808"/>
            <a:ext cx="3017479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88432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196752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ДЕЛАЕМ ПОДАРКИ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SD.Photo.Frame.With.Chamomiles.03.3484x2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10620672" cy="7317432"/>
          </a:xfrm>
        </p:spPr>
      </p:pic>
      <p:pic>
        <p:nvPicPr>
          <p:cNvPr id="7" name="Рисунок 6" descr="DSCN7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08820"/>
            <a:ext cx="3192355" cy="2394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12776"/>
            <a:ext cx="4114800" cy="1440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РАССКАЗЫВАЕМ   О МАМЕ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DSCN7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068960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SD.Photo.Frame.With.Chamomiles.03.3484x2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0811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ВОДИМ ХОРОВОД И ПОЁМ О МАМЕ</a:t>
            </a:r>
            <a:endParaRPr lang="ru-RU" sz="2800" dirty="0"/>
          </a:p>
        </p:txBody>
      </p:sp>
      <p:pic>
        <p:nvPicPr>
          <p:cNvPr id="8" name="Рисунок 7" descr="DSCN7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3563888" cy="2672916"/>
          </a:xfrm>
          <a:prstGeom prst="rect">
            <a:avLst/>
          </a:prstGeom>
        </p:spPr>
      </p:pic>
      <p:pic>
        <p:nvPicPr>
          <p:cNvPr id="10" name="Рисунок 9" descr="DSCN7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004382"/>
            <a:ext cx="2880320" cy="32248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SD.Photo.Frame.With.Chamomiles.03.3484x2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6712" y="0"/>
            <a:ext cx="13681520" cy="7722096"/>
          </a:xfrm>
          <a:prstGeom prst="rect">
            <a:avLst/>
          </a:prstGeom>
        </p:spPr>
      </p:pic>
      <p:pic>
        <p:nvPicPr>
          <p:cNvPr id="6" name="Рисунок 5" descr="DSCN7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928254"/>
            <a:ext cx="3744416" cy="3245161"/>
          </a:xfrm>
          <a:prstGeom prst="rect">
            <a:avLst/>
          </a:prstGeom>
        </p:spPr>
      </p:pic>
      <p:pic>
        <p:nvPicPr>
          <p:cNvPr id="4" name="Содержимое 3" descr="DSCN747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6036" y="1368152"/>
            <a:ext cx="3227851" cy="24208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ПОДАРКИ ДЛЯ ЛЮБИМЫХ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7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628800"/>
            <a:ext cx="2952328" cy="20882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414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Тематическая неделя День матери  в группе Журавушка</vt:lpstr>
      <vt:lpstr>Слайд 2</vt:lpstr>
      <vt:lpstr>Слайд 3</vt:lpstr>
      <vt:lpstr>ПОЗДРАВЛЕНИЕ ИЗ ЛАДОШЕК</vt:lpstr>
      <vt:lpstr>   </vt:lpstr>
      <vt:lpstr>РАССКАЗЫВАЕМ   О МАМЕ</vt:lpstr>
      <vt:lpstr>ВОДИМ ХОРОВОД И ПОЁМ О МАМЕ</vt:lpstr>
      <vt:lpstr>ПОДАРКИ ДЛЯ ЛЮБИМЫХ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 в группе журавушка</dc:title>
  <dc:creator>Пользователь Windows</dc:creator>
  <cp:lastModifiedBy>Пользователь Windows</cp:lastModifiedBy>
  <cp:revision>19</cp:revision>
  <dcterms:created xsi:type="dcterms:W3CDTF">2015-11-29T14:11:00Z</dcterms:created>
  <dcterms:modified xsi:type="dcterms:W3CDTF">2015-11-29T17:13:02Z</dcterms:modified>
</cp:coreProperties>
</file>