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4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914F-50B1-48EC-B2DF-83078AF06EA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1C87-B536-4667-AA99-3580176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tdecologica.ru/files/porody/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Белая Береза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731024"/>
            <a:ext cx="6656784" cy="1126976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</a:t>
            </a:r>
          </a:p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Калий Е. П.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pro-allergiyu.ru/wp-content/uploads/2013/10/bereza-povislay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masterveda.ru/wp-content/uploads/2013/04/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 descr="http://www.look.com.ua/pic/201305/2560x1600/look.com.ua-68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oboi.kards.qip.ru/images/wallpaper/93/fb/64403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mediasubs.ru/group/uploads/mi/mir-iskusstva-tvorchestva-i-krasotyi/image2/TliYzgt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5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ecology.md/pics/2015/03/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img1.liveinternet.ru/images/attach/c/7/96/275/96275163_1358276428_uK6ydXR8l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0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Белая Береза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Береза</dc:title>
  <dc:creator>Елена Калий</dc:creator>
  <cp:lastModifiedBy>Пользователь Windows</cp:lastModifiedBy>
  <cp:revision>12</cp:revision>
  <dcterms:created xsi:type="dcterms:W3CDTF">2015-11-24T14:55:20Z</dcterms:created>
  <dcterms:modified xsi:type="dcterms:W3CDTF">2015-11-29T16:29:56Z</dcterms:modified>
</cp:coreProperties>
</file>