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50FA27-BDF6-4B0D-8493-A63B0B94E21E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857712-2BA1-4262-A07C-44F791D424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25144"/>
            <a:ext cx="8709248" cy="1180728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народы живут в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Калий Е.П.</a:t>
            </a:r>
            <a:endParaRPr lang="ru-RU" dirty="0"/>
          </a:p>
        </p:txBody>
      </p:sp>
      <p:sp>
        <p:nvSpPr>
          <p:cNvPr id="27650" name="AutoShape 2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http://zpub.ru/wp-content/uploads/2014/03/russia_with_crimea/map_russia_with_crimea_and_sevastop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oboi-3d.ru/image/data/other/map-russ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81032" cy="4988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Жостовская</a:t>
            </a:r>
            <a:r>
              <a:rPr lang="ru-RU" dirty="0" smtClean="0"/>
              <a:t> роспись</a:t>
            </a:r>
            <a:endParaRPr lang="ru-RU" dirty="0"/>
          </a:p>
        </p:txBody>
      </p:sp>
      <p:pic>
        <p:nvPicPr>
          <p:cNvPr id="33794" name="Picture 2" descr="http://img0.liveinternet.ru/images/attach/c/7/96/721/96721884_80197047_Evgeniya_Mesh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08833"/>
            <a:ext cx="6840760" cy="5349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Промыслы северных народов</a:t>
            </a:r>
            <a:endParaRPr lang="ru-RU" dirty="0"/>
          </a:p>
        </p:txBody>
      </p:sp>
      <p:pic>
        <p:nvPicPr>
          <p:cNvPr id="37890" name="Picture 2" descr="http://reznoe7.ru/wp-content/uploads/2013/02/sever1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88024" cy="5373216"/>
          </a:xfrm>
          <a:prstGeom prst="rect">
            <a:avLst/>
          </a:prstGeom>
          <a:noFill/>
        </p:spPr>
      </p:pic>
      <p:pic>
        <p:nvPicPr>
          <p:cNvPr id="37892" name="Picture 4" descr="http://www.elupuu.org/filebank/526-n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60" y="1484784"/>
            <a:ext cx="5173640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Промыслы южных народов</a:t>
            </a:r>
            <a:endParaRPr lang="ru-RU" dirty="0"/>
          </a:p>
        </p:txBody>
      </p:sp>
      <p:pic>
        <p:nvPicPr>
          <p:cNvPr id="36866" name="Picture 2" descr="http://www.diets.ru/data/cache/2013may/14/56/1419860_42674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5868143" cy="5373216"/>
          </a:xfrm>
          <a:prstGeom prst="rect">
            <a:avLst/>
          </a:prstGeom>
          <a:noFill/>
        </p:spPr>
      </p:pic>
      <p:pic>
        <p:nvPicPr>
          <p:cNvPr id="36868" name="Picture 4" descr="http://www.dag-carpets.ru/img/sm/safar_nov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76099"/>
            <a:ext cx="3464818" cy="5381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rosyjskiwkrakowie.blog.pl/files/2013/12/people_of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868"/>
            <a:ext cx="9144000" cy="6879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oformi.net/uploads/gallery/main/11/03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5119"/>
            <a:ext cx="67322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На карте мира не найдёшь</a:t>
            </a:r>
            <a:b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Тот дом, в котором ты живёшь.</a:t>
            </a:r>
            <a:b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И даже улицы родной </a:t>
            </a:r>
            <a:b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Ты не найдёшь на карте той,</a:t>
            </a:r>
            <a:b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Но мы всегда с тобой найдём</a:t>
            </a:r>
            <a:b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Свою страну, наш общий дом.</a:t>
            </a:r>
            <a:endParaRPr kumimoji="0" lang="ru-RU" sz="48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magicforest.timerry.org/images/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5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  <a:cs typeface="Sakkal Majalla" pitchFamily="2" charset="-78"/>
              </a:rPr>
              <a:t>Лес – народное богатство нашей страны</a:t>
            </a:r>
            <a:endParaRPr lang="ru-RU" sz="2800" dirty="0">
              <a:solidFill>
                <a:schemeClr val="bg1"/>
              </a:solidFill>
              <a:latin typeface="Segoe Print" pitchFamily="2" charset="0"/>
              <a:cs typeface="Sakkal Majalla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erezvon.info/Katalog-odegdy/images/man/man-rus400-600_b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12170"/>
            <a:ext cx="3563887" cy="53458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национальный костюм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45.radikal.ru/i108/1001/0f/b5787fbbaa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760232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vialine.com/img/photoreports/photoreport_362_8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5940152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Чукчи</a:t>
            </a:r>
            <a:endParaRPr lang="ru-RU" dirty="0"/>
          </a:p>
        </p:txBody>
      </p:sp>
      <p:pic>
        <p:nvPicPr>
          <p:cNvPr id="1028" name="Picture 4" descr="http://folkler.ru/images/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522989"/>
            <a:ext cx="4067944" cy="5335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Мордовский национальный костюм</a:t>
            </a:r>
            <a:endParaRPr lang="ru-RU" dirty="0"/>
          </a:p>
        </p:txBody>
      </p:sp>
      <p:pic>
        <p:nvPicPr>
          <p:cNvPr id="32770" name="Picture 2" descr="http://zna11.ru/wp-content/uploads/2012/04/moksha-erza-2-23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48806"/>
            <a:ext cx="2987823" cy="5309194"/>
          </a:xfrm>
          <a:prstGeom prst="rect">
            <a:avLst/>
          </a:prstGeom>
          <a:noFill/>
        </p:spPr>
      </p:pic>
      <p:pic>
        <p:nvPicPr>
          <p:cNvPr id="32772" name="Picture 4" descr="http://portal.do.mrsu.ru/upload/medialibrary/394/jrtbmzbu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95091"/>
            <a:ext cx="2843808" cy="5362909"/>
          </a:xfrm>
          <a:prstGeom prst="rect">
            <a:avLst/>
          </a:prstGeom>
          <a:noFill/>
        </p:spPr>
      </p:pic>
      <p:pic>
        <p:nvPicPr>
          <p:cNvPr id="32774" name="Picture 6" descr="http://costumer.narod.ru/new_photo/nat/erza-men-01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9426" y="1484784"/>
            <a:ext cx="3761251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Татарский национальный костюм</a:t>
            </a:r>
            <a:endParaRPr lang="ru-RU" dirty="0"/>
          </a:p>
        </p:txBody>
      </p:sp>
      <p:pic>
        <p:nvPicPr>
          <p:cNvPr id="31746" name="Picture 2" descr="http://imhomir.com/uploads/images/00/04/27/2013/08/17/ce4a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0991"/>
            <a:ext cx="3851920" cy="5367009"/>
          </a:xfrm>
          <a:prstGeom prst="rect">
            <a:avLst/>
          </a:prstGeom>
          <a:noFill/>
        </p:spPr>
      </p:pic>
      <p:pic>
        <p:nvPicPr>
          <p:cNvPr id="31748" name="Picture 4" descr="http://kurshe.ru/wp-content/uploads/2012/09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029912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Хохломская роспись</a:t>
            </a:r>
            <a:endParaRPr lang="ru-RU" dirty="0"/>
          </a:p>
        </p:txBody>
      </p:sp>
      <p:pic>
        <p:nvPicPr>
          <p:cNvPr id="30722" name="Picture 2" descr="http://topru.org/wp-content/uploads/2015/06/-----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3"/>
            <a:ext cx="7956376" cy="5373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</a:t>
            </a:r>
            <a:endParaRPr lang="ru-RU" dirty="0"/>
          </a:p>
        </p:txBody>
      </p:sp>
      <p:pic>
        <p:nvPicPr>
          <p:cNvPr id="34818" name="Picture 2" descr="http://www.gtsp.ru/risunki/Coffee%20service%20Swan%20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41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Какие народы живут в России</vt:lpstr>
      <vt:lpstr>Презентация PowerPoint</vt:lpstr>
      <vt:lpstr>Презентация PowerPoint</vt:lpstr>
      <vt:lpstr>Русский национальный костюм</vt:lpstr>
      <vt:lpstr>Чукчи</vt:lpstr>
      <vt:lpstr>Мордовский национальный костюм</vt:lpstr>
      <vt:lpstr>Татарский национальный костюм</vt:lpstr>
      <vt:lpstr>Хохломская роспись</vt:lpstr>
      <vt:lpstr>Гжель</vt:lpstr>
      <vt:lpstr>Жостовская роспись</vt:lpstr>
      <vt:lpstr>Промыслы северных народов</vt:lpstr>
      <vt:lpstr>Промыслы южных народов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Елена Калий</dc:creator>
  <cp:lastModifiedBy>Пользователь Windows</cp:lastModifiedBy>
  <cp:revision>10</cp:revision>
  <dcterms:created xsi:type="dcterms:W3CDTF">2015-11-28T10:00:31Z</dcterms:created>
  <dcterms:modified xsi:type="dcterms:W3CDTF">2015-11-29T16:37:09Z</dcterms:modified>
</cp:coreProperties>
</file>