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2" r:id="rId4"/>
    <p:sldId id="265" r:id="rId5"/>
    <p:sldId id="269" r:id="rId6"/>
    <p:sldId id="28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D2D-0233-4C7C-B4A7-0D75A578B487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702B-5CCF-4C2E-900D-39A49C8C7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D2D-0233-4C7C-B4A7-0D75A578B487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702B-5CCF-4C2E-900D-39A49C8C7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D2D-0233-4C7C-B4A7-0D75A578B487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702B-5CCF-4C2E-900D-39A49C8C7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D2D-0233-4C7C-B4A7-0D75A578B487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702B-5CCF-4C2E-900D-39A49C8C7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D2D-0233-4C7C-B4A7-0D75A578B487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702B-5CCF-4C2E-900D-39A49C8C7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D2D-0233-4C7C-B4A7-0D75A578B487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702B-5CCF-4C2E-900D-39A49C8C7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D2D-0233-4C7C-B4A7-0D75A578B487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702B-5CCF-4C2E-900D-39A49C8C7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D2D-0233-4C7C-B4A7-0D75A578B487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702B-5CCF-4C2E-900D-39A49C8C7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D2D-0233-4C7C-B4A7-0D75A578B487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702B-5CCF-4C2E-900D-39A49C8C7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D2D-0233-4C7C-B4A7-0D75A578B487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702B-5CCF-4C2E-900D-39A49C8C7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5D2D-0233-4C7C-B4A7-0D75A578B487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702B-5CCF-4C2E-900D-39A49C8C7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75D2D-0233-4C7C-B4A7-0D75A578B487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5702B-5CCF-4C2E-900D-39A49C8C7A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риншот 24-11-2015 1826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Light" pitchFamily="34" charset="-128"/>
                <a:ea typeface="Microsoft JhengHei Light" pitchFamily="34" charset="-128"/>
                <a:cs typeface="Microsoft JhengHei Light" pitchFamily="34" charset="-128"/>
              </a:rPr>
              <a:t>Путешествие по памятным местам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Light" pitchFamily="34" charset="-128"/>
              <a:ea typeface="Microsoft JhengHei Light" pitchFamily="34" charset="-128"/>
              <a:cs typeface="Microsoft JhengHei Light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733256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MingLiU-ExtB" pitchFamily="18" charset="-120"/>
                <a:cs typeface="Kartika" pitchFamily="18" charset="0"/>
              </a:rPr>
              <a:t>Выполнила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MingLiU-ExtB" pitchFamily="18" charset="-120"/>
                <a:cs typeface="Kartika" pitchFamily="18" charset="0"/>
              </a:rPr>
              <a:t>Калий Е.П.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ea typeface="MingLiU-ExtB" pitchFamily="18" charset="-120"/>
              <a:cs typeface="Kartika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orldfam.ru/wp-content/uploads/2013/07/DSC_1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8" y="0"/>
            <a:ext cx="913548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cs413122.vk.me/v413122575/6caa/x35u52VpU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73016"/>
            <a:ext cx="4946799" cy="3284984"/>
          </a:xfrm>
          <a:prstGeom prst="rect">
            <a:avLst/>
          </a:prstGeom>
          <a:noFill/>
        </p:spPr>
      </p:pic>
      <p:pic>
        <p:nvPicPr>
          <p:cNvPr id="15362" name="Picture 2" descr="http://pangorod.ru/images/photos/map1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427984" cy="3589476"/>
          </a:xfrm>
          <a:prstGeom prst="rect">
            <a:avLst/>
          </a:prstGeom>
          <a:noFill/>
        </p:spPr>
      </p:pic>
      <p:pic>
        <p:nvPicPr>
          <p:cNvPr id="15364" name="Picture 4" descr="http://i.otzovik.com/2014/07/31/1206861/img/52726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58105"/>
            <a:ext cx="4860032" cy="3299895"/>
          </a:xfrm>
          <a:prstGeom prst="rect">
            <a:avLst/>
          </a:prstGeom>
          <a:noFill/>
        </p:spPr>
      </p:pic>
      <p:pic>
        <p:nvPicPr>
          <p:cNvPr id="15366" name="Picture 6" descr="http://online.yarobltour.ru/pic/userfile/2011/photo2013/EISK/900X600/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0"/>
            <a:ext cx="4788024" cy="35730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11760" y="2924944"/>
            <a:ext cx="4968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Парк Поддубного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s://otvet.imgsmail.ru/download/0b9be11991969767c4fc6ee80e50eceb_i-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74994"/>
            <a:ext cx="4644008" cy="34830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www.vsedomarossii.ru/photos/area_23/city_1141/street_4261/_3517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36098" cy="3614652"/>
          </a:xfrm>
          <a:prstGeom prst="rect">
            <a:avLst/>
          </a:prstGeom>
          <a:noFill/>
        </p:spPr>
      </p:pic>
      <p:pic>
        <p:nvPicPr>
          <p:cNvPr id="24580" name="Picture 4" descr="https://upload.wikimedia.org/wikipedia/ru/7/7a/%D0%95%D0%B9%D1%81%D0%BA_%D0%BF%D0%B0%D0%BC%D1%8F%D1%82%D0%BD%D0%B8%D0%BA_%D0%92%D0%9E%D0%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584" y="0"/>
            <a:ext cx="3744416" cy="4581127"/>
          </a:xfrm>
          <a:prstGeom prst="rect">
            <a:avLst/>
          </a:prstGeom>
          <a:noFill/>
        </p:spPr>
      </p:pic>
      <p:pic>
        <p:nvPicPr>
          <p:cNvPr id="24582" name="Picture 6" descr="http://leto-eysk.ru/assets/images/vokzal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266982"/>
            <a:ext cx="4788024" cy="35910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terra-z.ru/wp-content/uploads/2014/09/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47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Мемориал Поддубного</a:t>
            </a:r>
            <a:endParaRPr lang="ru-RU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www.yeisk.info/images/tourist-guide/eisk-ekskur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466294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Kartika" pitchFamily="18" charset="0"/>
              </a:rPr>
              <a:t>Мой город любимый! Цвети и расти!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Kartik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Kartika" pitchFamily="18" charset="0"/>
              </a:rPr>
              <a:t>Роднее тебя мне нигде не найти!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Kartik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Kartika" pitchFamily="18" charset="0"/>
              </a:rPr>
              <a:t>Я славлю тебя, милый Ейск, дорогой!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Kartik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Kartika" pitchFamily="18" charset="0"/>
              </a:rPr>
              <a:t>Где б я ни была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Kartika" pitchFamily="18" charset="0"/>
              </a:rPr>
              <a:t>–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Kartika" pitchFamily="18" charset="0"/>
              </a:rPr>
              <a:t> ты рядом со мной!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Kartik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Kartika" pitchFamily="18" charset="0"/>
              </a:rPr>
              <a:t>Есть небольшой, но славный город.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Kartik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Kartika" pitchFamily="18" charset="0"/>
              </a:rPr>
              <a:t>Там пляж с песчаною косой.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Kartik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Kartika" pitchFamily="18" charset="0"/>
              </a:rPr>
              <a:t>Года идут, а он все молод,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Kartik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Kartika" pitchFamily="18" charset="0"/>
              </a:rPr>
              <a:t>Цветущий город - Ейск родной.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Kartik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Kartika" pitchFamily="18" charset="0"/>
              </a:rPr>
              <a:t>В российской глубинке, вдали от столиц,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Kartik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Kartika" pitchFamily="18" charset="0"/>
              </a:rPr>
              <a:t>Раскинулись улицы крыльями птиц.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Kartik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Kartika" pitchFamily="18" charset="0"/>
              </a:rPr>
              <a:t>Там Граф Воронцов казакам наказ дал: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Kartik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Kartika" pitchFamily="18" charset="0"/>
              </a:rPr>
              <a:t>Чтоб город цветущий на море стоял!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Kartika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101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Путешествие по памятным местам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памятным местам</dc:title>
  <dc:creator>Елена Калий</dc:creator>
  <cp:lastModifiedBy>Пользователь Windows</cp:lastModifiedBy>
  <cp:revision>20</cp:revision>
  <dcterms:created xsi:type="dcterms:W3CDTF">2015-11-24T15:14:40Z</dcterms:created>
  <dcterms:modified xsi:type="dcterms:W3CDTF">2015-11-29T16:51:49Z</dcterms:modified>
</cp:coreProperties>
</file>