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70" r:id="rId9"/>
    <p:sldId id="271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F62361-D105-4053-A685-864AF4A60532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0D05D5-C880-4848-ABC6-65DC1F7ED6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400e1e6-263a-402a-91b3-6aed3f95f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4328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горы?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952" y="5105400"/>
            <a:ext cx="6480048" cy="1752600"/>
          </a:xfrm>
        </p:spPr>
        <p:txBody>
          <a:bodyPr/>
          <a:lstStyle/>
          <a:p>
            <a:r>
              <a:rPr lang="ru-RU" dirty="0" smtClean="0"/>
              <a:t>Выполнила</a:t>
            </a:r>
            <a:br>
              <a:rPr lang="ru-RU" dirty="0" smtClean="0"/>
            </a:br>
            <a:r>
              <a:rPr lang="ru-RU" dirty="0" smtClean="0"/>
              <a:t>Калий Елена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0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4324350"/>
          </a:xfrm>
        </p:spPr>
      </p:pic>
      <p:pic>
        <p:nvPicPr>
          <p:cNvPr id="5" name="Рисунок 4" descr="blagorodniy_olen_3-e1333659030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5364088" cy="3546866"/>
          </a:xfrm>
          <a:prstGeom prst="rect">
            <a:avLst/>
          </a:prstGeom>
        </p:spPr>
      </p:pic>
      <p:pic>
        <p:nvPicPr>
          <p:cNvPr id="6" name="Рисунок 5" descr="irb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63888"/>
            <a:ext cx="6588224" cy="3294112"/>
          </a:xfrm>
          <a:prstGeom prst="rect">
            <a:avLst/>
          </a:prstGeom>
        </p:spPr>
      </p:pic>
      <p:pic>
        <p:nvPicPr>
          <p:cNvPr id="7" name="Рисунок 6" descr="bestoj-vosk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8471" y="3573016"/>
            <a:ext cx="2975528" cy="32849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orP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9835" y="0"/>
            <a:ext cx="4044165" cy="3140968"/>
          </a:xfrm>
          <a:prstGeom prst="rect">
            <a:avLst/>
          </a:prstGeom>
        </p:spPr>
      </p:pic>
      <p:pic>
        <p:nvPicPr>
          <p:cNvPr id="7" name="Рисунок 6" descr="polyarnaya-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144836"/>
            <a:ext cx="3923928" cy="3713164"/>
          </a:xfrm>
          <a:prstGeom prst="rect">
            <a:avLst/>
          </a:prstGeom>
        </p:spPr>
      </p:pic>
      <p:pic>
        <p:nvPicPr>
          <p:cNvPr id="4" name="Содержимое 3" descr="2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945672" cy="3284984"/>
          </a:xfrm>
        </p:spPr>
      </p:pic>
      <p:pic>
        <p:nvPicPr>
          <p:cNvPr id="5" name="Рисунок 4" descr="a1d33ee41d1df5373f127b7514f30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0968"/>
            <a:ext cx="5947251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enzova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247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068277_1286628411_111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043"/>
          </a:xfr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Если скалы и хребты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Гордо смотрят с высоты,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Речки быстрые бегут,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Камнепады там и тут.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Ну, какие разговоры –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Знаешь ты, что это…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-best-view-of-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16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сочница-в-комментариях-ещё-Урал-Россия-100217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1878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Олотые г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2327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1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- Эльбрус - самая высокая гора Росс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10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34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Что такое горы?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горы?</dc:title>
  <dc:creator>Елена Калий</dc:creator>
  <cp:lastModifiedBy>Пользователь Windows</cp:lastModifiedBy>
  <cp:revision>13</cp:revision>
  <dcterms:created xsi:type="dcterms:W3CDTF">2015-10-31T17:04:43Z</dcterms:created>
  <dcterms:modified xsi:type="dcterms:W3CDTF">2015-11-29T16:58:39Z</dcterms:modified>
</cp:coreProperties>
</file>