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78" r:id="rId4"/>
    <p:sldId id="261" r:id="rId5"/>
    <p:sldId id="279" r:id="rId6"/>
    <p:sldId id="263" r:id="rId7"/>
    <p:sldId id="267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FFDE81"/>
    <a:srgbClr val="CC99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53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6FBFC-32E4-4736-95FA-18BBC2341A02}" type="datetimeFigureOut">
              <a:rPr lang="ru-RU"/>
              <a:pPr>
                <a:defRPr/>
              </a:pPr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EA59D-E14E-45A3-9675-6C429CB568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CE3D0-28C0-4A0E-97A4-9C04CC5E3525}" type="datetimeFigureOut">
              <a:rPr lang="ru-RU"/>
              <a:pPr>
                <a:defRPr/>
              </a:pPr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C7EA7-7415-4421-A722-BFC322ACB4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643CD-9499-430A-ABEA-157E8F235DC1}" type="datetimeFigureOut">
              <a:rPr lang="ru-RU"/>
              <a:pPr>
                <a:defRPr/>
              </a:pPr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289BC-1247-47D8-B091-97366F9EA2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CC930-084D-4332-AEE7-B193CEE1236F}" type="datetimeFigureOut">
              <a:rPr lang="ru-RU"/>
              <a:pPr>
                <a:defRPr/>
              </a:pPr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008CE-1F11-4A9E-A11C-42D3EFE6A0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195FD-B9B5-47DE-82DA-D12AD4970C69}" type="datetimeFigureOut">
              <a:rPr lang="ru-RU"/>
              <a:pPr>
                <a:defRPr/>
              </a:pPr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82A04-18D7-4C9B-BC9A-DBC9903BD8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E9732-3486-4149-8D4C-C2DA89A18700}" type="datetimeFigureOut">
              <a:rPr lang="ru-RU"/>
              <a:pPr>
                <a:defRPr/>
              </a:pPr>
              <a:t>29.11.2015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1F82C-A4D8-4861-A930-235F9E343D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03308-8313-456D-9140-8405870872A8}" type="datetimeFigureOut">
              <a:rPr lang="ru-RU"/>
              <a:pPr>
                <a:defRPr/>
              </a:pPr>
              <a:t>29.11.2015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0C8E4-5163-41F1-8875-5850EE1A5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A939E-7223-4570-9AFC-F5BA7AB8457E}" type="datetimeFigureOut">
              <a:rPr lang="ru-RU"/>
              <a:pPr>
                <a:defRPr/>
              </a:pPr>
              <a:t>29.11.2015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DB632-23FD-4242-80D9-5CF4758BED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D4075-0E8E-4F48-B161-7DD830FF3445}" type="datetimeFigureOut">
              <a:rPr lang="ru-RU"/>
              <a:pPr>
                <a:defRPr/>
              </a:pPr>
              <a:t>29.11.2015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33B8F-49BB-4426-AC41-50592A5F40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F2FE5-A42B-4809-90E8-60B35DBD418F}" type="datetimeFigureOut">
              <a:rPr lang="ru-RU"/>
              <a:pPr>
                <a:defRPr/>
              </a:pPr>
              <a:t>29.11.2015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80B1D-E36D-4B04-8CF7-635B80D715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8730D-B742-4DC6-8EA3-D1F50D23A571}" type="datetimeFigureOut">
              <a:rPr lang="ru-RU"/>
              <a:pPr>
                <a:defRPr/>
              </a:pPr>
              <a:t>29.11.2015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F06D0-AB5A-42DB-8C8F-693110D2DE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9E91E1-5034-49C3-895F-A755FDB3DB4D}" type="datetimeFigureOut">
              <a:rPr lang="ru-RU"/>
              <a:pPr>
                <a:defRPr/>
              </a:pPr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60203A-904A-489F-85B4-1F3F7DBEDB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Капля 7"/>
          <p:cNvSpPr/>
          <p:nvPr/>
        </p:nvSpPr>
        <p:spPr>
          <a:xfrm rot="16200000">
            <a:off x="1165312" y="-1057808"/>
            <a:ext cx="6597352" cy="8712968"/>
          </a:xfrm>
          <a:prstGeom prst="teardrop">
            <a:avLst/>
          </a:prstGeom>
          <a:gradFill flip="none" rotWithShape="1">
            <a:gsLst>
              <a:gs pos="0">
                <a:srgbClr val="FFDE81">
                  <a:tint val="66000"/>
                  <a:satMod val="160000"/>
                </a:srgbClr>
              </a:gs>
              <a:gs pos="50000">
                <a:srgbClr val="FFDE81">
                  <a:tint val="44500"/>
                  <a:satMod val="160000"/>
                </a:srgbClr>
              </a:gs>
              <a:gs pos="100000">
                <a:srgbClr val="FFDE81">
                  <a:tint val="23500"/>
                  <a:satMod val="160000"/>
                </a:srgbClr>
              </a:gs>
            </a:gsLst>
            <a:lin ang="5400000" scaled="1"/>
            <a:tileRect/>
          </a:gradFill>
          <a:ln w="215900" cmpd="thickThin">
            <a:solidFill>
              <a:srgbClr val="663300"/>
            </a:solidFill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4" name="Рисунок 8" descr="69415789_02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92950" y="4311650"/>
            <a:ext cx="1925638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Рисунок 10" descr="69415885_07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7950" y="4581525"/>
            <a:ext cx="1223963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7" name="Picture 5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850" y="0"/>
            <a:ext cx="183515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420888"/>
            <a:ext cx="5170005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663300"/>
                </a:solidFill>
                <a:latin typeface="Monotype Corsiva" pitchFamily="66" charset="0"/>
              </a:rPr>
              <a:t>           Профессии</a:t>
            </a:r>
            <a:endParaRPr lang="ru-RU" sz="60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663300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813" y="5013325"/>
            <a:ext cx="579913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Автор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: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Семёнова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 Марина Александровна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МКДОУ Островской детский сад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с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т.Островская,Волгоградская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 область.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3"/>
            <a:ext cx="3888432" cy="29125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492896"/>
            <a:ext cx="2952328" cy="304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08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1600" dirty="0"/>
              <a:t>Он все время за рулем,</a:t>
            </a:r>
            <a:br>
              <a:rPr lang="ru-RU" sz="1600" dirty="0"/>
            </a:br>
            <a:r>
              <a:rPr lang="ru-RU" sz="1600" dirty="0"/>
              <a:t>Возит все что нужно, он,</a:t>
            </a:r>
            <a:br>
              <a:rPr lang="ru-RU" sz="1600" dirty="0"/>
            </a:br>
            <a:r>
              <a:rPr lang="ru-RU" sz="1600" dirty="0"/>
              <a:t>Кто это? Скажите?</a:t>
            </a:r>
            <a:br>
              <a:rPr lang="ru-RU" sz="1600" dirty="0"/>
            </a:br>
            <a:r>
              <a:rPr lang="ru-RU" sz="1600" dirty="0"/>
              <a:t>Может быть…(водитель).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844824"/>
            <a:ext cx="4320480" cy="4032448"/>
          </a:xfrm>
        </p:spPr>
      </p:pic>
    </p:spTree>
    <p:extLst>
      <p:ext uri="{BB962C8B-B14F-4D97-AF65-F5344CB8AC3E}">
        <p14:creationId xmlns:p14="http://schemas.microsoft.com/office/powerpoint/2010/main" val="43559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3528392" cy="30243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636" y="1772816"/>
            <a:ext cx="316835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2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/>
              <a:t>Полицейский по форме одет,</a:t>
            </a:r>
            <a:br>
              <a:rPr lang="ru-RU" sz="1600" dirty="0"/>
            </a:br>
            <a:r>
              <a:rPr lang="ru-RU" sz="1600" dirty="0"/>
              <a:t>Даст всегда только дельный совет,</a:t>
            </a:r>
            <a:br>
              <a:rPr lang="ru-RU" sz="1600" dirty="0"/>
            </a:br>
            <a:r>
              <a:rPr lang="ru-RU" sz="1600" dirty="0"/>
              <a:t>На красный свет ты не ходи!</a:t>
            </a:r>
            <a:br>
              <a:rPr lang="ru-RU" sz="1600" dirty="0"/>
            </a:br>
            <a:r>
              <a:rPr lang="ru-RU" sz="1600" dirty="0"/>
              <a:t>И хорошо себя веди!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1" y="1484784"/>
            <a:ext cx="4248472" cy="4248471"/>
          </a:xfrm>
        </p:spPr>
      </p:pic>
    </p:spTree>
    <p:extLst>
      <p:ext uri="{BB962C8B-B14F-4D97-AF65-F5344CB8AC3E}">
        <p14:creationId xmlns:p14="http://schemas.microsoft.com/office/powerpoint/2010/main" val="325316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3867150" cy="28384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916832"/>
            <a:ext cx="3671261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34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/>
              <a:t>Продает любой товар,</a:t>
            </a:r>
            <a:br>
              <a:rPr lang="ru-RU" sz="1600" dirty="0"/>
            </a:br>
            <a:r>
              <a:rPr lang="ru-RU" sz="1600" dirty="0"/>
              <a:t>Овощи и фрукты, разные продукты.</a:t>
            </a:r>
            <a:br>
              <a:rPr lang="ru-RU" sz="1600" dirty="0"/>
            </a:br>
            <a:r>
              <a:rPr lang="ru-RU" sz="1600" dirty="0"/>
              <a:t>В кассе цифры набирает</a:t>
            </a:r>
            <a:br>
              <a:rPr lang="ru-RU" sz="1600" dirty="0"/>
            </a:br>
            <a:r>
              <a:rPr lang="ru-RU" sz="1600" dirty="0"/>
              <a:t>Чек давать не забывает!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533" y="1600200"/>
            <a:ext cx="3636934" cy="4525963"/>
          </a:xfrm>
        </p:spPr>
      </p:pic>
    </p:spTree>
    <p:extLst>
      <p:ext uri="{BB962C8B-B14F-4D97-AF65-F5344CB8AC3E}">
        <p14:creationId xmlns:p14="http://schemas.microsoft.com/office/powerpoint/2010/main" val="410630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08920"/>
            <a:ext cx="3168352" cy="23762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86" y="76476"/>
            <a:ext cx="4031982" cy="321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41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Лётчик знает своё дело,</a:t>
            </a:r>
            <a:br>
              <a:rPr lang="ru-RU" sz="1600" dirty="0" smtClean="0"/>
            </a:br>
            <a:r>
              <a:rPr lang="ru-RU" sz="1600" dirty="0" smtClean="0"/>
              <a:t>В небе водит самолёт.</a:t>
            </a:r>
            <a:br>
              <a:rPr lang="ru-RU" sz="1600" dirty="0" smtClean="0"/>
            </a:br>
            <a:r>
              <a:rPr lang="ru-RU" sz="1600" dirty="0" smtClean="0"/>
              <a:t>Над землёй летит он смело,</a:t>
            </a:r>
            <a:br>
              <a:rPr lang="ru-RU" sz="1600" dirty="0" smtClean="0"/>
            </a:br>
            <a:r>
              <a:rPr lang="ru-RU" sz="1600" dirty="0" smtClean="0"/>
              <a:t>Совершая перелёт.</a:t>
            </a:r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628800"/>
            <a:ext cx="4063182" cy="4063182"/>
          </a:xfrm>
        </p:spPr>
      </p:pic>
    </p:spTree>
    <p:extLst>
      <p:ext uri="{BB962C8B-B14F-4D97-AF65-F5344CB8AC3E}">
        <p14:creationId xmlns:p14="http://schemas.microsoft.com/office/powerpoint/2010/main" val="105222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3938439" cy="31131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17211"/>
            <a:ext cx="3600400" cy="240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7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/>
              <a:t>Лечит, выпишет лекарство,</a:t>
            </a:r>
            <a:br>
              <a:rPr lang="ru-RU" sz="1600" dirty="0"/>
            </a:br>
            <a:r>
              <a:rPr lang="ru-RU" sz="1600" dirty="0"/>
              <a:t>Будешь ты всегда здоров!</a:t>
            </a:r>
            <a:br>
              <a:rPr lang="ru-RU" sz="1600" dirty="0"/>
            </a:br>
            <a:r>
              <a:rPr lang="ru-RU" sz="1600" dirty="0"/>
              <a:t>Чтоб не мучили болезни,</a:t>
            </a:r>
            <a:br>
              <a:rPr lang="ru-RU" sz="1600" dirty="0"/>
            </a:br>
            <a:r>
              <a:rPr lang="ru-RU" sz="1600" dirty="0"/>
              <a:t>Не забудь про докторов!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0" y="1888331"/>
            <a:ext cx="3162300" cy="3949700"/>
          </a:xfrm>
        </p:spPr>
      </p:pic>
    </p:spTree>
    <p:extLst>
      <p:ext uri="{BB962C8B-B14F-4D97-AF65-F5344CB8AC3E}">
        <p14:creationId xmlns:p14="http://schemas.microsoft.com/office/powerpoint/2010/main" val="402973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16632"/>
            <a:ext cx="3703960" cy="25202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633" y="2636912"/>
            <a:ext cx="3464728" cy="2592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1600" dirty="0"/>
              <a:t>Чтоб красивым быть, опрятным,</a:t>
            </a:r>
            <a:br>
              <a:rPr lang="ru-RU" sz="1600" dirty="0"/>
            </a:br>
            <a:r>
              <a:rPr lang="ru-RU" sz="1600" dirty="0"/>
              <a:t>Волосы держать в порядке,</a:t>
            </a:r>
            <a:br>
              <a:rPr lang="ru-RU" sz="1600" dirty="0"/>
            </a:br>
            <a:r>
              <a:rPr lang="ru-RU" sz="1600" dirty="0"/>
              <a:t>Стрижки делает, прически,</a:t>
            </a:r>
            <a:br>
              <a:rPr lang="ru-RU" sz="1600" dirty="0"/>
            </a:br>
            <a:r>
              <a:rPr lang="ru-RU" sz="1600" dirty="0"/>
              <a:t>Мастер ножниц и расчески!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958181"/>
            <a:ext cx="3810000" cy="3810000"/>
          </a:xfrm>
        </p:spPr>
      </p:pic>
    </p:spTree>
    <p:extLst>
      <p:ext uri="{BB962C8B-B14F-4D97-AF65-F5344CB8AC3E}">
        <p14:creationId xmlns:p14="http://schemas.microsoft.com/office/powerpoint/2010/main" val="254648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27" y="188640"/>
            <a:ext cx="3823917" cy="28083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996952"/>
            <a:ext cx="309634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1600" dirty="0"/>
              <a:t>Кирпичи, бетон, песок,</a:t>
            </a:r>
            <a:br>
              <a:rPr lang="ru-RU" sz="1600" dirty="0"/>
            </a:br>
            <a:r>
              <a:rPr lang="ru-RU" sz="1600" dirty="0"/>
              <a:t>Будет дом построен в срок.</a:t>
            </a:r>
            <a:br>
              <a:rPr lang="ru-RU" sz="1600" dirty="0"/>
            </a:br>
            <a:r>
              <a:rPr lang="ru-RU" sz="1600" dirty="0"/>
              <a:t>В оранжевой он каске,</a:t>
            </a:r>
            <a:br>
              <a:rPr lang="ru-RU" sz="1600" dirty="0"/>
            </a:br>
            <a:r>
              <a:rPr lang="ru-RU" sz="1600" dirty="0"/>
              <a:t>На стройке ведь опасно!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2161381"/>
            <a:ext cx="5080000" cy="3403600"/>
          </a:xfrm>
        </p:spPr>
      </p:pic>
    </p:spTree>
    <p:extLst>
      <p:ext uri="{BB962C8B-B14F-4D97-AF65-F5344CB8AC3E}">
        <p14:creationId xmlns:p14="http://schemas.microsoft.com/office/powerpoint/2010/main" val="422326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2736304" cy="36724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833" y="1455014"/>
            <a:ext cx="3810527" cy="319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39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/>
              <a:t>Отважно борется с огнем,</a:t>
            </a:r>
            <a:br>
              <a:rPr lang="ru-RU" sz="1600" dirty="0"/>
            </a:br>
            <a:r>
              <a:rPr lang="ru-RU" sz="1600" dirty="0"/>
              <a:t>Любая трудность нипочем.</a:t>
            </a:r>
            <a:br>
              <a:rPr lang="ru-RU" sz="1600" dirty="0"/>
            </a:br>
            <a:r>
              <a:rPr lang="ru-RU" sz="1600" dirty="0"/>
              <a:t>Помогут ему шланг, вода,</a:t>
            </a:r>
            <a:br>
              <a:rPr lang="ru-RU" sz="1600" dirty="0"/>
            </a:br>
            <a:r>
              <a:rPr lang="ru-RU" sz="1600" dirty="0"/>
              <a:t>Спасать строенья от огня.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19" y="1600200"/>
            <a:ext cx="3385562" cy="4525963"/>
          </a:xfrm>
        </p:spPr>
      </p:pic>
    </p:spTree>
    <p:extLst>
      <p:ext uri="{BB962C8B-B14F-4D97-AF65-F5344CB8AC3E}">
        <p14:creationId xmlns:p14="http://schemas.microsoft.com/office/powerpoint/2010/main" val="251123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3096344" cy="29523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9" y="2635422"/>
            <a:ext cx="3298958" cy="280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>!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000" dirty="0"/>
              <a:t>Кто готовит, варит, жарит,</a:t>
            </a:r>
            <a:br>
              <a:rPr lang="ru-RU" sz="2000" dirty="0"/>
            </a:br>
            <a:r>
              <a:rPr lang="ru-RU" sz="2000" dirty="0"/>
              <a:t>Повар-все ребята знают!</a:t>
            </a:r>
            <a:br>
              <a:rPr lang="ru-RU" sz="2000" dirty="0"/>
            </a:br>
            <a:r>
              <a:rPr lang="ru-RU" sz="2000" dirty="0"/>
              <a:t>Вкусно, сытно всех накормит</a:t>
            </a:r>
            <a:br>
              <a:rPr lang="ru-RU" sz="2000" dirty="0"/>
            </a:br>
            <a:r>
              <a:rPr lang="ru-RU" sz="2000" dirty="0"/>
              <a:t>Не останется голодных!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580" y="1988840"/>
            <a:ext cx="3632839" cy="4137323"/>
          </a:xfrm>
        </p:spPr>
      </p:pic>
    </p:spTree>
    <p:extLst>
      <p:ext uri="{BB962C8B-B14F-4D97-AF65-F5344CB8AC3E}">
        <p14:creationId xmlns:p14="http://schemas.microsoft.com/office/powerpoint/2010/main" val="42078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окина Л. П. 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2</Template>
  <TotalTime>42</TotalTime>
  <Words>39</Words>
  <Application>Microsoft Office PowerPoint</Application>
  <PresentationFormat>Экран (4:3)</PresentationFormat>
  <Paragraphs>13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Фокина Л. П. Шаблон 2</vt:lpstr>
      <vt:lpstr>Презентация PowerPoint</vt:lpstr>
      <vt:lpstr>Презентация PowerPoint</vt:lpstr>
      <vt:lpstr> Чтоб красивым быть, опрятным, Волосы держать в порядке, Стрижки делает, прически, Мастер ножниц и расчески! </vt:lpstr>
      <vt:lpstr>Презентация PowerPoint</vt:lpstr>
      <vt:lpstr> Кирпичи, бетон, песок, Будет дом построен в срок. В оранжевой он каске, На стройке ведь опасно! </vt:lpstr>
      <vt:lpstr>Презентация PowerPoint</vt:lpstr>
      <vt:lpstr>Отважно борется с огнем, Любая трудность нипочем. Помогут ему шланг, вода, Спасать строенья от огня. </vt:lpstr>
      <vt:lpstr>Презентация PowerPoint</vt:lpstr>
      <vt:lpstr>!  Кто готовит, варит, жарит, Повар-все ребята знают! Вкусно, сытно всех накормит Не останется голодных! </vt:lpstr>
      <vt:lpstr>Презентация PowerPoint</vt:lpstr>
      <vt:lpstr> Он все время за рулем, Возит все что нужно, он, Кто это? Скажите? Может быть…(водитель). </vt:lpstr>
      <vt:lpstr>Презентация PowerPoint</vt:lpstr>
      <vt:lpstr>Полицейский по форме одет, Даст всегда только дельный совет, На красный свет ты не ходи! И хорошо себя веди! </vt:lpstr>
      <vt:lpstr>Презентация PowerPoint</vt:lpstr>
      <vt:lpstr>Продает любой товар, Овощи и фрукты, разные продукты. В кассе цифры набирает Чек давать не забывает! </vt:lpstr>
      <vt:lpstr>Презентация PowerPoint</vt:lpstr>
      <vt:lpstr>Лётчик знает своё дело, В небе водит самолёт. Над землёй летит он смело, Совершая перелёт.</vt:lpstr>
      <vt:lpstr>Презентация PowerPoint</vt:lpstr>
      <vt:lpstr>Лечит, выпишет лекарство, Будешь ты всегда здоров! Чтоб не мучили болезни, Не забудь про докторов!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userPC</dc:creator>
  <cp:lastModifiedBy>userPC</cp:lastModifiedBy>
  <cp:revision>6</cp:revision>
  <dcterms:created xsi:type="dcterms:W3CDTF">2015-11-29T16:15:50Z</dcterms:created>
  <dcterms:modified xsi:type="dcterms:W3CDTF">2015-11-29T16:59:22Z</dcterms:modified>
</cp:coreProperties>
</file>