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5" r:id="rId2"/>
    <p:sldId id="256" r:id="rId3"/>
    <p:sldId id="258" r:id="rId4"/>
    <p:sldId id="276" r:id="rId5"/>
    <p:sldId id="259" r:id="rId6"/>
    <p:sldId id="277" r:id="rId7"/>
    <p:sldId id="260" r:id="rId8"/>
    <p:sldId id="261" r:id="rId9"/>
    <p:sldId id="278" r:id="rId10"/>
    <p:sldId id="262" r:id="rId11"/>
    <p:sldId id="279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32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3F16A-3B98-46C5-8AAF-06F389F9C065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FB945-1298-465B-9A5F-52EB8C54F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30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FB945-1298-465B-9A5F-52EB8C54F7F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75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0688"/>
            <a:ext cx="379259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4824536" cy="511256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Sylfaen" pitchFamily="18" charset="0"/>
              </a:rPr>
              <a:t>«Путешественники </a:t>
            </a:r>
            <a:br>
              <a:rPr lang="ru-RU" sz="4000" b="1" dirty="0" smtClean="0">
                <a:solidFill>
                  <a:srgbClr val="0000CC"/>
                </a:solidFill>
                <a:latin typeface="Sylfaen" pitchFamily="18" charset="0"/>
              </a:rPr>
            </a:br>
            <a:r>
              <a:rPr lang="ru-RU" sz="4000" b="1" dirty="0" smtClean="0">
                <a:solidFill>
                  <a:srgbClr val="0000CC"/>
                </a:solidFill>
                <a:latin typeface="Sylfaen" pitchFamily="18" charset="0"/>
              </a:rPr>
              <a:t>и </a:t>
            </a:r>
            <a:r>
              <a:rPr lang="ru-RU" sz="4000" b="1" dirty="0" smtClean="0">
                <a:solidFill>
                  <a:srgbClr val="0000CC"/>
                </a:solidFill>
                <a:latin typeface="Sylfaen" pitchFamily="18" charset="0"/>
              </a:rPr>
              <a:t>первооткрыватели»</a:t>
            </a:r>
            <a:endParaRPr lang="ru-RU" sz="4000" b="1" dirty="0">
              <a:solidFill>
                <a:srgbClr val="0000CC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8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АН -ТАРК -ТИ - ДА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3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2525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2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65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3999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63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62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12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70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815192" cy="73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42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97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1"/>
          <a:stretch/>
        </p:blipFill>
        <p:spPr bwMode="auto">
          <a:xfrm>
            <a:off x="9547" y="-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08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403244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760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328633" cy="5904656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3960440" cy="590465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44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617" y="332656"/>
            <a:ext cx="554461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30000" b="1" dirty="0" smtClean="0">
                <a:solidFill>
                  <a:srgbClr val="FF0000"/>
                </a:solidFill>
              </a:rPr>
              <a:t>7</a:t>
            </a:r>
            <a:endParaRPr lang="ru-RU" sz="30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0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40" y="778411"/>
            <a:ext cx="6030488" cy="459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1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2656"/>
            <a:ext cx="7772400" cy="6048672"/>
          </a:xfrm>
        </p:spPr>
        <p:txBody>
          <a:bodyPr>
            <a:normAutofit fontScale="85000" lnSpcReduction="10000"/>
          </a:bodyPr>
          <a:lstStyle/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Sylfaen" pitchFamily="18" charset="0"/>
              </a:rPr>
              <a:t>ДО - МА</a:t>
            </a:r>
          </a:p>
          <a:p>
            <a:pPr algn="just"/>
            <a:endParaRPr lang="ru-RU" b="1" dirty="0" smtClean="0">
              <a:solidFill>
                <a:srgbClr val="FF0000"/>
              </a:solidFill>
              <a:latin typeface="Sylfaen" pitchFamily="18" charset="0"/>
            </a:endParaRPr>
          </a:p>
          <a:p>
            <a:pPr algn="just"/>
            <a:endParaRPr lang="ru-RU" b="1" dirty="0">
              <a:solidFill>
                <a:srgbClr val="FF0000"/>
              </a:solidFill>
              <a:latin typeface="Sylfaen" pitchFamily="18" charset="0"/>
            </a:endParaRPr>
          </a:p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Sylfaen" pitchFamily="18" charset="0"/>
              </a:rPr>
              <a:t>МА - ШИ - НЫ</a:t>
            </a:r>
            <a:endParaRPr lang="ru-RU" sz="8000" b="1" dirty="0">
              <a:solidFill>
                <a:srgbClr val="FF0000"/>
              </a:solidFill>
              <a:latin typeface="Sylfaen" pitchFamily="18" charset="0"/>
            </a:endParaRPr>
          </a:p>
          <a:p>
            <a:pPr algn="just"/>
            <a:endParaRPr lang="ru-RU" b="1" dirty="0" smtClean="0">
              <a:solidFill>
                <a:srgbClr val="FF0000"/>
              </a:solidFill>
              <a:latin typeface="Sylfaen" pitchFamily="18" charset="0"/>
            </a:endParaRPr>
          </a:p>
          <a:p>
            <a:pPr algn="just"/>
            <a:endParaRPr lang="ru-RU" b="1" dirty="0" smtClean="0">
              <a:solidFill>
                <a:srgbClr val="FF0000"/>
              </a:solidFill>
              <a:latin typeface="Sylfaen" pitchFamily="18" charset="0"/>
            </a:endParaRPr>
          </a:p>
          <a:p>
            <a:pPr algn="just"/>
            <a:endParaRPr lang="ru-RU" b="1" dirty="0">
              <a:solidFill>
                <a:srgbClr val="FF0000"/>
              </a:solidFill>
              <a:latin typeface="Sylfaen" pitchFamily="18" charset="0"/>
            </a:endParaRPr>
          </a:p>
          <a:p>
            <a:pPr algn="just"/>
            <a:endParaRPr lang="ru-RU" b="1" dirty="0" smtClean="0">
              <a:solidFill>
                <a:srgbClr val="FF0000"/>
              </a:solidFill>
              <a:latin typeface="Sylfaen" pitchFamily="18" charset="0"/>
            </a:endParaRPr>
          </a:p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Sylfaen" pitchFamily="18" charset="0"/>
              </a:rPr>
              <a:t>МА - ТЕ - РИ - КИ </a:t>
            </a:r>
            <a:endParaRPr lang="ru-RU" sz="8000" b="1" dirty="0">
              <a:solidFill>
                <a:srgbClr val="FF0000"/>
              </a:solidFill>
              <a:latin typeface="Sylfaen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0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552728" cy="5832648"/>
          </a:xfrm>
        </p:spPr>
        <p:txBody>
          <a:bodyPr>
            <a:noAutofit/>
          </a:bodyPr>
          <a:lstStyle/>
          <a:p>
            <a:r>
              <a:rPr lang="ru-RU" sz="30000" dirty="0" smtClean="0">
                <a:solidFill>
                  <a:srgbClr val="FF0000"/>
                </a:solidFill>
              </a:rPr>
              <a:t>6.</a:t>
            </a:r>
            <a:endParaRPr lang="ru-RU" sz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13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16632"/>
            <a:ext cx="7772400" cy="5959895"/>
          </a:xfrm>
        </p:spPr>
        <p:txBody>
          <a:bodyPr>
            <a:normAutofit fontScale="40000" lnSpcReduction="20000"/>
          </a:bodyPr>
          <a:lstStyle/>
          <a:p>
            <a:endParaRPr lang="ru-RU" sz="8000" dirty="0" smtClean="0"/>
          </a:p>
          <a:p>
            <a:endParaRPr lang="ru-RU" sz="8000" dirty="0"/>
          </a:p>
          <a:p>
            <a:endParaRPr lang="ru-RU" sz="8000" dirty="0" smtClean="0"/>
          </a:p>
          <a:p>
            <a:pPr algn="ctr"/>
            <a:r>
              <a:rPr lang="ru-RU" sz="1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АФ - РИ </a:t>
            </a:r>
            <a:r>
              <a:rPr lang="ru-RU" sz="1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КА</a:t>
            </a:r>
          </a:p>
          <a:p>
            <a:pPr algn="ctr"/>
            <a:endParaRPr lang="ru-RU" sz="1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ЕВ - РА - ЗИ </a:t>
            </a:r>
            <a:r>
              <a:rPr lang="ru-RU" sz="1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Я</a:t>
            </a:r>
          </a:p>
          <a:p>
            <a:pPr algn="ctr"/>
            <a:endParaRPr lang="ru-RU" sz="1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- МЕ - РИ - КА</a:t>
            </a:r>
          </a:p>
          <a:p>
            <a:pPr algn="ctr"/>
            <a:endParaRPr lang="ru-RU" sz="12800" b="1" dirty="0"/>
          </a:p>
        </p:txBody>
      </p:sp>
    </p:spTree>
    <p:extLst>
      <p:ext uri="{BB962C8B-B14F-4D97-AF65-F5344CB8AC3E}">
        <p14:creationId xmlns:p14="http://schemas.microsoft.com/office/powerpoint/2010/main" val="286556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АВС - ТРА - ЛИ - Я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5" r="4057" b="21633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6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54</Words>
  <Application>Microsoft Office PowerPoint</Application>
  <PresentationFormat>Экран (4:3)</PresentationFormat>
  <Paragraphs>25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«Путешественники  и первооткрыватели»</vt:lpstr>
      <vt:lpstr>Презентация PowerPoint</vt:lpstr>
      <vt:lpstr>Презентация PowerPoint</vt:lpstr>
      <vt:lpstr>Презентация PowerPoint</vt:lpstr>
      <vt:lpstr>6.</vt:lpstr>
      <vt:lpstr>Презентация PowerPoint</vt:lpstr>
      <vt:lpstr>Презентация PowerPoint</vt:lpstr>
      <vt:lpstr>АВС - ТРА - ЛИ - Я</vt:lpstr>
      <vt:lpstr>Презентация PowerPoint</vt:lpstr>
      <vt:lpstr>АН -ТАРК -ТИ - 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7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user</cp:lastModifiedBy>
  <cp:revision>32</cp:revision>
  <dcterms:created xsi:type="dcterms:W3CDTF">2015-10-27T14:20:55Z</dcterms:created>
  <dcterms:modified xsi:type="dcterms:W3CDTF">2015-10-29T07:50:05Z</dcterms:modified>
</cp:coreProperties>
</file>