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E91443-3060-4173-828C-EA256AD331C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045AE4-D181-493C-A540-32D22EF29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3;&#1072;&#1081;&#1082;&#1086;&#1074;&#1089;&#1082;&#1080;&#1081;%20-%20&#1050;&#1083;&#1072;&#1089;&#1089;&#1080;&#1095;&#1077;&#1089;&#1082;&#1072;&#1103;%20&#1084;&#1091;&#1079;&#1099;&#1082;&#1072;%20&#1076;&#1083;&#1103;%20&#1076;&#1077;&#1090;&#1077;&#1081;.mp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1115_123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636028" cy="48577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000240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До новых встреч!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5" name="Рисунок 4" descr="6776148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071810"/>
            <a:ext cx="4128157" cy="31432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624918" cy="271464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cs typeface="Arabic Typesetting" pitchFamily="66" charset="-78"/>
              </a:rPr>
              <a:t>ЦАРСТВО МАТЕМАТИКИ</a:t>
            </a:r>
            <a:endParaRPr lang="ru-RU" sz="6000" dirty="0">
              <a:cs typeface="Arabic Typesetting" pitchFamily="66" charset="-78"/>
            </a:endParaRPr>
          </a:p>
        </p:txBody>
      </p:sp>
      <p:pic>
        <p:nvPicPr>
          <p:cNvPr id="4" name="Рисунок 3" descr="31c023e62bb40becc3cffd1c79cc336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857604"/>
            <a:ext cx="2857520" cy="2857520"/>
          </a:xfrm>
          <a:prstGeom prst="rect">
            <a:avLst/>
          </a:prstGeom>
        </p:spPr>
      </p:pic>
      <p:pic>
        <p:nvPicPr>
          <p:cNvPr id="5" name="Рисунок 4" descr="4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14290"/>
            <a:ext cx="2357454" cy="22407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2500298" y="142852"/>
            <a:ext cx="2928958" cy="2000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500298" y="2143116"/>
            <a:ext cx="1428760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29058" y="2143116"/>
            <a:ext cx="1500198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488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2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785794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8632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542926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2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71488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542926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4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4786322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2129 L 0.39462 -0.325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2500298" y="142852"/>
            <a:ext cx="2928958" cy="2000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500298" y="2143116"/>
            <a:ext cx="1428760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29058" y="2143116"/>
            <a:ext cx="1500198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542926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2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71488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4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4786322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7200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714356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4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2571744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10556 L 0.0198 -0.3155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2500298" y="142852"/>
            <a:ext cx="2928958" cy="2000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500298" y="2143116"/>
            <a:ext cx="1428760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29058" y="2143116"/>
            <a:ext cx="1500198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542926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2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71488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4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4786322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7200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71435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9 -0.09421 L 0.23056 -0.4300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2500298" y="142852"/>
            <a:ext cx="2928958" cy="200026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500298" y="2143116"/>
            <a:ext cx="1428760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29058" y="2143116"/>
            <a:ext cx="1500198" cy="20717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542926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2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71488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4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4786322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7200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857232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2428868"/>
            <a:ext cx="35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1</a:t>
            </a: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10463 L -0.15695 -0.4300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g-unmute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929198"/>
            <a:ext cx="1214446" cy="124417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00042"/>
          <a:ext cx="7643868" cy="578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7956"/>
                <a:gridCol w="2547956"/>
                <a:gridCol w="2547956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Шестиугольник 4"/>
          <p:cNvSpPr/>
          <p:nvPr/>
        </p:nvSpPr>
        <p:spPr>
          <a:xfrm>
            <a:off x="3643306" y="2643182"/>
            <a:ext cx="1643074" cy="142876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6286512" y="4643446"/>
            <a:ext cx="1643074" cy="1428760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1071538" y="2643182"/>
            <a:ext cx="1643074" cy="1428760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285852" y="4572008"/>
            <a:ext cx="1571636" cy="14287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929058" y="714356"/>
            <a:ext cx="1571636" cy="1428760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6429388" y="2643182"/>
            <a:ext cx="1571636" cy="142876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928670"/>
            <a:ext cx="2000264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1868" y="4786322"/>
            <a:ext cx="2000264" cy="10001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1071546"/>
            <a:ext cx="2000264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00042"/>
          <a:ext cx="7643868" cy="578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7956"/>
                <a:gridCol w="2547956"/>
                <a:gridCol w="2547956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ильный пятиугольник 4"/>
          <p:cNvSpPr/>
          <p:nvPr/>
        </p:nvSpPr>
        <p:spPr>
          <a:xfrm>
            <a:off x="1071538" y="4572008"/>
            <a:ext cx="1643074" cy="135732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286512" y="4643446"/>
            <a:ext cx="1643074" cy="1357322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786182" y="928670"/>
            <a:ext cx="1643074" cy="1357322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86182" y="2714620"/>
            <a:ext cx="15001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4643446"/>
            <a:ext cx="1500198" cy="1357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7950" y="785794"/>
            <a:ext cx="1500198" cy="1357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071538" y="2928934"/>
            <a:ext cx="1857388" cy="100013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071538" y="928670"/>
            <a:ext cx="185738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215074" y="2857496"/>
            <a:ext cx="1857388" cy="100013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34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ЦАРСТВО МАТЕМАТИКИ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8</cp:revision>
  <dcterms:created xsi:type="dcterms:W3CDTF">2015-11-14T10:33:09Z</dcterms:created>
  <dcterms:modified xsi:type="dcterms:W3CDTF">2015-11-15T09:48:35Z</dcterms:modified>
</cp:coreProperties>
</file>